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60" r:id="rId2"/>
    <p:sldId id="259" r:id="rId3"/>
    <p:sldId id="277" r:id="rId4"/>
    <p:sldId id="283" r:id="rId5"/>
    <p:sldId id="309" r:id="rId6"/>
    <p:sldId id="280" r:id="rId7"/>
    <p:sldId id="261" r:id="rId8"/>
    <p:sldId id="282" r:id="rId9"/>
    <p:sldId id="269" r:id="rId10"/>
    <p:sldId id="274" r:id="rId11"/>
    <p:sldId id="270" r:id="rId12"/>
    <p:sldId id="294" r:id="rId13"/>
    <p:sldId id="295" r:id="rId14"/>
    <p:sldId id="276" r:id="rId15"/>
    <p:sldId id="291" r:id="rId16"/>
    <p:sldId id="288" r:id="rId17"/>
    <p:sldId id="292" r:id="rId18"/>
    <p:sldId id="272" r:id="rId19"/>
    <p:sldId id="264" r:id="rId20"/>
    <p:sldId id="262" r:id="rId21"/>
    <p:sldId id="263" r:id="rId22"/>
    <p:sldId id="266" r:id="rId23"/>
    <p:sldId id="302" r:id="rId24"/>
    <p:sldId id="303" r:id="rId25"/>
    <p:sldId id="300" r:id="rId26"/>
    <p:sldId id="304" r:id="rId27"/>
    <p:sldId id="298" r:id="rId28"/>
    <p:sldId id="275" r:id="rId29"/>
    <p:sldId id="305" r:id="rId30"/>
    <p:sldId id="308" r:id="rId31"/>
    <p:sldId id="293" r:id="rId32"/>
  </p:sldIdLst>
  <p:sldSz cx="12192000" cy="6858000"/>
  <p:notesSz cx="6761163" cy="988218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0000"/>
    <a:srgbClr val="FF9900"/>
    <a:srgbClr val="FA6306"/>
    <a:srgbClr val="D7D71B"/>
    <a:srgbClr val="FFFF66"/>
    <a:srgbClr val="606006"/>
    <a:srgbClr val="9BEF03"/>
    <a:srgbClr val="E34B07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Stile scuro 1 - Colore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5196" autoAdjust="0"/>
  </p:normalViewPr>
  <p:slideViewPr>
    <p:cSldViewPr snapToGrid="0">
      <p:cViewPr varScale="1">
        <p:scale>
          <a:sx n="81" d="100"/>
          <a:sy n="81" d="100"/>
        </p:scale>
        <p:origin x="75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916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99A8F6-E7B7-4516-9280-3E850427B50A}" type="doc">
      <dgm:prSet loTypeId="urn:microsoft.com/office/officeart/2005/8/layout/StepDownProcess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A65B1C84-C2A6-4F33-8B55-302CD4A34C44}">
      <dgm:prSet phldrT="[Testo]" phldr="0" custT="1"/>
      <dgm:spPr/>
      <dgm:t>
        <a:bodyPr/>
        <a:lstStyle/>
        <a:p>
          <a:r>
            <a:rPr lang="it-IT" sz="2000" b="1" dirty="0">
              <a:solidFill>
                <a:schemeClr val="bg1"/>
              </a:solidFill>
            </a:rPr>
            <a:t>Rifiuto del dialogo</a:t>
          </a:r>
        </a:p>
      </dgm:t>
    </dgm:pt>
    <dgm:pt modelId="{3F1FD03D-F4CD-494B-9720-A2223CE4C348}" type="parTrans" cxnId="{9836046C-0DE4-417D-9622-A82FA305F0DD}">
      <dgm:prSet/>
      <dgm:spPr/>
      <dgm:t>
        <a:bodyPr/>
        <a:lstStyle/>
        <a:p>
          <a:endParaRPr lang="it-IT" sz="2400" b="1">
            <a:solidFill>
              <a:schemeClr val="bg1"/>
            </a:solidFill>
          </a:endParaRPr>
        </a:p>
      </dgm:t>
    </dgm:pt>
    <dgm:pt modelId="{A8B2994B-915C-4F32-A5AC-E1E2857C0275}" type="sibTrans" cxnId="{9836046C-0DE4-417D-9622-A82FA305F0DD}">
      <dgm:prSet/>
      <dgm:spPr/>
      <dgm:t>
        <a:bodyPr/>
        <a:lstStyle/>
        <a:p>
          <a:endParaRPr lang="it-IT" sz="2400" b="1">
            <a:solidFill>
              <a:schemeClr val="bg1"/>
            </a:solidFill>
          </a:endParaRPr>
        </a:p>
      </dgm:t>
    </dgm:pt>
    <dgm:pt modelId="{30ECB515-4B34-4C59-B8A1-F0C1A896A485}">
      <dgm:prSet phldrT="[Testo]" phldr="0" custT="1"/>
      <dgm:spPr/>
      <dgm:t>
        <a:bodyPr/>
        <a:lstStyle/>
        <a:p>
          <a:r>
            <a:rPr lang="it-IT" sz="2000" b="1" dirty="0">
              <a:solidFill>
                <a:schemeClr val="bg1"/>
              </a:solidFill>
            </a:rPr>
            <a:t>Egoismo e disunione</a:t>
          </a:r>
        </a:p>
      </dgm:t>
    </dgm:pt>
    <dgm:pt modelId="{53728956-A0F0-4BC9-B4EF-43BBA21B33C1}" type="parTrans" cxnId="{F01784B7-B6C8-4F33-9C64-B25E1DA459C6}">
      <dgm:prSet/>
      <dgm:spPr/>
      <dgm:t>
        <a:bodyPr/>
        <a:lstStyle/>
        <a:p>
          <a:endParaRPr lang="it-IT" sz="2400" b="1">
            <a:solidFill>
              <a:schemeClr val="bg1"/>
            </a:solidFill>
          </a:endParaRPr>
        </a:p>
      </dgm:t>
    </dgm:pt>
    <dgm:pt modelId="{703016FD-72BC-4F4F-8D8C-FEF9CC1AEB81}" type="sibTrans" cxnId="{F01784B7-B6C8-4F33-9C64-B25E1DA459C6}">
      <dgm:prSet/>
      <dgm:spPr/>
      <dgm:t>
        <a:bodyPr/>
        <a:lstStyle/>
        <a:p>
          <a:endParaRPr lang="it-IT" sz="2400" b="1">
            <a:solidFill>
              <a:schemeClr val="bg1"/>
            </a:solidFill>
          </a:endParaRPr>
        </a:p>
      </dgm:t>
    </dgm:pt>
    <dgm:pt modelId="{A9CD5F6A-5942-4F42-92A7-5BAE06C14FC2}">
      <dgm:prSet phldrT="[Testo]" phldr="0" custT="1"/>
      <dgm:spPr/>
      <dgm:t>
        <a:bodyPr/>
        <a:lstStyle/>
        <a:p>
          <a:r>
            <a:rPr lang="it-IT" sz="2000" b="1" dirty="0">
              <a:solidFill>
                <a:schemeClr val="bg1"/>
              </a:solidFill>
            </a:rPr>
            <a:t>Il parassita del disprezzo</a:t>
          </a:r>
        </a:p>
      </dgm:t>
    </dgm:pt>
    <dgm:pt modelId="{1EF89CD8-7855-4235-A9A2-C774E47E6CD7}" type="parTrans" cxnId="{5DEA71AB-DD66-456D-9ACD-B9D41AE9649D}">
      <dgm:prSet/>
      <dgm:spPr/>
      <dgm:t>
        <a:bodyPr/>
        <a:lstStyle/>
        <a:p>
          <a:endParaRPr lang="it-IT" sz="2400" b="1">
            <a:solidFill>
              <a:schemeClr val="bg1"/>
            </a:solidFill>
          </a:endParaRPr>
        </a:p>
      </dgm:t>
    </dgm:pt>
    <dgm:pt modelId="{861DF872-C7CE-4A9B-B750-BDED7C5A1ECA}" type="sibTrans" cxnId="{5DEA71AB-DD66-456D-9ACD-B9D41AE9649D}">
      <dgm:prSet/>
      <dgm:spPr/>
      <dgm:t>
        <a:bodyPr/>
        <a:lstStyle/>
        <a:p>
          <a:endParaRPr lang="it-IT" sz="2400" b="1">
            <a:solidFill>
              <a:schemeClr val="bg1"/>
            </a:solidFill>
          </a:endParaRPr>
        </a:p>
      </dgm:t>
    </dgm:pt>
    <dgm:pt modelId="{06A9BFCF-9442-4659-ABB7-7DD10B00AB4C}" type="pres">
      <dgm:prSet presAssocID="{6299A8F6-E7B7-4516-9280-3E850427B50A}" presName="rootnode" presStyleCnt="0">
        <dgm:presLayoutVars>
          <dgm:chMax/>
          <dgm:chPref/>
          <dgm:dir/>
          <dgm:animLvl val="lvl"/>
        </dgm:presLayoutVars>
      </dgm:prSet>
      <dgm:spPr/>
    </dgm:pt>
    <dgm:pt modelId="{94F04967-D7A3-4343-98FA-FBA22F272C5C}" type="pres">
      <dgm:prSet presAssocID="{A65B1C84-C2A6-4F33-8B55-302CD4A34C44}" presName="composite" presStyleCnt="0"/>
      <dgm:spPr/>
    </dgm:pt>
    <dgm:pt modelId="{D694AB82-C9EC-4764-93DF-096B2CCD616F}" type="pres">
      <dgm:prSet presAssocID="{A65B1C84-C2A6-4F33-8B55-302CD4A34C44}" presName="bentUpArrow1" presStyleLbl="alignImgPlace1" presStyleIdx="0" presStyleCnt="2"/>
      <dgm:spPr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0" scaled="1"/>
          <a:tileRect/>
        </a:gradFill>
      </dgm:spPr>
    </dgm:pt>
    <dgm:pt modelId="{14A43028-FCB5-4F0B-82E6-E7945ACABDCF}" type="pres">
      <dgm:prSet presAssocID="{A65B1C84-C2A6-4F33-8B55-302CD4A34C44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89D1970C-9362-4421-BA32-1CDE0655301E}" type="pres">
      <dgm:prSet presAssocID="{A65B1C84-C2A6-4F33-8B55-302CD4A34C44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1891EBC0-D4B1-4F84-835B-0D3967BB2503}" type="pres">
      <dgm:prSet presAssocID="{A8B2994B-915C-4F32-A5AC-E1E2857C0275}" presName="sibTrans" presStyleCnt="0"/>
      <dgm:spPr/>
    </dgm:pt>
    <dgm:pt modelId="{C387FD2D-791F-48F5-9A16-17273DB08928}" type="pres">
      <dgm:prSet presAssocID="{30ECB515-4B34-4C59-B8A1-F0C1A896A485}" presName="composite" presStyleCnt="0"/>
      <dgm:spPr/>
    </dgm:pt>
    <dgm:pt modelId="{D26045E2-C7A1-48BC-9E4F-A82B167C55CA}" type="pres">
      <dgm:prSet presAssocID="{30ECB515-4B34-4C59-B8A1-F0C1A896A485}" presName="bentUpArrow1" presStyleLbl="alignImgPlace1" presStyleIdx="1" presStyleCnt="2"/>
      <dgm:spPr>
        <a:xfrm rot="5400000">
          <a:off x="2016799" y="2888697"/>
          <a:ext cx="1176970" cy="133993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gm:spPr>
    </dgm:pt>
    <dgm:pt modelId="{F4F9512D-62C6-4E8F-B028-1B044AFA9377}" type="pres">
      <dgm:prSet presAssocID="{30ECB515-4B34-4C59-B8A1-F0C1A896A485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2AC5CB1F-2511-44F2-B300-95CA67C81FFA}" type="pres">
      <dgm:prSet presAssocID="{30ECB515-4B34-4C59-B8A1-F0C1A896A485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402A9965-0AF2-4766-8F05-7AE17E62ABD8}" type="pres">
      <dgm:prSet presAssocID="{703016FD-72BC-4F4F-8D8C-FEF9CC1AEB81}" presName="sibTrans" presStyleCnt="0"/>
      <dgm:spPr/>
    </dgm:pt>
    <dgm:pt modelId="{1479CE31-AAC2-4C61-A039-DD173C05B161}" type="pres">
      <dgm:prSet presAssocID="{A9CD5F6A-5942-4F42-92A7-5BAE06C14FC2}" presName="composite" presStyleCnt="0"/>
      <dgm:spPr/>
    </dgm:pt>
    <dgm:pt modelId="{B26BE7D1-2C73-4FB2-A8CD-E2F38C88812B}" type="pres">
      <dgm:prSet presAssocID="{A9CD5F6A-5942-4F42-92A7-5BAE06C14FC2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95940A19-9F69-477A-B54B-8743C5D562B0}" type="presOf" srcId="{A9CD5F6A-5942-4F42-92A7-5BAE06C14FC2}" destId="{B26BE7D1-2C73-4FB2-A8CD-E2F38C88812B}" srcOrd="0" destOrd="0" presId="urn:microsoft.com/office/officeart/2005/8/layout/StepDownProcess"/>
    <dgm:cxn modelId="{9836046C-0DE4-417D-9622-A82FA305F0DD}" srcId="{6299A8F6-E7B7-4516-9280-3E850427B50A}" destId="{A65B1C84-C2A6-4F33-8B55-302CD4A34C44}" srcOrd="0" destOrd="0" parTransId="{3F1FD03D-F4CD-494B-9720-A2223CE4C348}" sibTransId="{A8B2994B-915C-4F32-A5AC-E1E2857C0275}"/>
    <dgm:cxn modelId="{73672299-C594-40B3-B69B-0E08521701B6}" type="presOf" srcId="{6299A8F6-E7B7-4516-9280-3E850427B50A}" destId="{06A9BFCF-9442-4659-ABB7-7DD10B00AB4C}" srcOrd="0" destOrd="0" presId="urn:microsoft.com/office/officeart/2005/8/layout/StepDownProcess"/>
    <dgm:cxn modelId="{5DEA71AB-DD66-456D-9ACD-B9D41AE9649D}" srcId="{6299A8F6-E7B7-4516-9280-3E850427B50A}" destId="{A9CD5F6A-5942-4F42-92A7-5BAE06C14FC2}" srcOrd="2" destOrd="0" parTransId="{1EF89CD8-7855-4235-A9A2-C774E47E6CD7}" sibTransId="{861DF872-C7CE-4A9B-B750-BDED7C5A1ECA}"/>
    <dgm:cxn modelId="{F01784B7-B6C8-4F33-9C64-B25E1DA459C6}" srcId="{6299A8F6-E7B7-4516-9280-3E850427B50A}" destId="{30ECB515-4B34-4C59-B8A1-F0C1A896A485}" srcOrd="1" destOrd="0" parTransId="{53728956-A0F0-4BC9-B4EF-43BBA21B33C1}" sibTransId="{703016FD-72BC-4F4F-8D8C-FEF9CC1AEB81}"/>
    <dgm:cxn modelId="{DDE9EEB9-58A8-4BDD-A9A9-D75ED2B14C38}" type="presOf" srcId="{30ECB515-4B34-4C59-B8A1-F0C1A896A485}" destId="{F4F9512D-62C6-4E8F-B028-1B044AFA9377}" srcOrd="0" destOrd="0" presId="urn:microsoft.com/office/officeart/2005/8/layout/StepDownProcess"/>
    <dgm:cxn modelId="{911D4FCE-AB9F-4953-9C54-D0ECE72798C0}" type="presOf" srcId="{A65B1C84-C2A6-4F33-8B55-302CD4A34C44}" destId="{14A43028-FCB5-4F0B-82E6-E7945ACABDCF}" srcOrd="0" destOrd="0" presId="urn:microsoft.com/office/officeart/2005/8/layout/StepDownProcess"/>
    <dgm:cxn modelId="{6DA057B7-A8FE-4C85-B857-DAAC77606EFC}" type="presParOf" srcId="{06A9BFCF-9442-4659-ABB7-7DD10B00AB4C}" destId="{94F04967-D7A3-4343-98FA-FBA22F272C5C}" srcOrd="0" destOrd="0" presId="urn:microsoft.com/office/officeart/2005/8/layout/StepDownProcess"/>
    <dgm:cxn modelId="{3BC5EB55-4133-4A7E-A937-ABCD8F6BCCEE}" type="presParOf" srcId="{94F04967-D7A3-4343-98FA-FBA22F272C5C}" destId="{D694AB82-C9EC-4764-93DF-096B2CCD616F}" srcOrd="0" destOrd="0" presId="urn:microsoft.com/office/officeart/2005/8/layout/StepDownProcess"/>
    <dgm:cxn modelId="{8997BC92-8B02-4020-97F8-85018DF864EB}" type="presParOf" srcId="{94F04967-D7A3-4343-98FA-FBA22F272C5C}" destId="{14A43028-FCB5-4F0B-82E6-E7945ACABDCF}" srcOrd="1" destOrd="0" presId="urn:microsoft.com/office/officeart/2005/8/layout/StepDownProcess"/>
    <dgm:cxn modelId="{791F766F-69D9-43C8-8849-15C2E91D1FDE}" type="presParOf" srcId="{94F04967-D7A3-4343-98FA-FBA22F272C5C}" destId="{89D1970C-9362-4421-BA32-1CDE0655301E}" srcOrd="2" destOrd="0" presId="urn:microsoft.com/office/officeart/2005/8/layout/StepDownProcess"/>
    <dgm:cxn modelId="{954977FE-0ACD-40AB-907D-CC83E200A334}" type="presParOf" srcId="{06A9BFCF-9442-4659-ABB7-7DD10B00AB4C}" destId="{1891EBC0-D4B1-4F84-835B-0D3967BB2503}" srcOrd="1" destOrd="0" presId="urn:microsoft.com/office/officeart/2005/8/layout/StepDownProcess"/>
    <dgm:cxn modelId="{5B52D6D5-90CF-4B4A-BC42-0F5EA515B352}" type="presParOf" srcId="{06A9BFCF-9442-4659-ABB7-7DD10B00AB4C}" destId="{C387FD2D-791F-48F5-9A16-17273DB08928}" srcOrd="2" destOrd="0" presId="urn:microsoft.com/office/officeart/2005/8/layout/StepDownProcess"/>
    <dgm:cxn modelId="{D5D15DA3-EFA3-4F91-92A3-1EBE6DD40EC7}" type="presParOf" srcId="{C387FD2D-791F-48F5-9A16-17273DB08928}" destId="{D26045E2-C7A1-48BC-9E4F-A82B167C55CA}" srcOrd="0" destOrd="0" presId="urn:microsoft.com/office/officeart/2005/8/layout/StepDownProcess"/>
    <dgm:cxn modelId="{DF06019E-CB8E-4A46-8F47-CC996E665807}" type="presParOf" srcId="{C387FD2D-791F-48F5-9A16-17273DB08928}" destId="{F4F9512D-62C6-4E8F-B028-1B044AFA9377}" srcOrd="1" destOrd="0" presId="urn:microsoft.com/office/officeart/2005/8/layout/StepDownProcess"/>
    <dgm:cxn modelId="{E64D8B21-76E9-4914-9A42-0C446F0BB331}" type="presParOf" srcId="{C387FD2D-791F-48F5-9A16-17273DB08928}" destId="{2AC5CB1F-2511-44F2-B300-95CA67C81FFA}" srcOrd="2" destOrd="0" presId="urn:microsoft.com/office/officeart/2005/8/layout/StepDownProcess"/>
    <dgm:cxn modelId="{9F1E9990-3C0A-4E96-AE3C-673BC42B3058}" type="presParOf" srcId="{06A9BFCF-9442-4659-ABB7-7DD10B00AB4C}" destId="{402A9965-0AF2-4766-8F05-7AE17E62ABD8}" srcOrd="3" destOrd="0" presId="urn:microsoft.com/office/officeart/2005/8/layout/StepDownProcess"/>
    <dgm:cxn modelId="{D3560A5E-C8E8-4F05-8700-880673B40D13}" type="presParOf" srcId="{06A9BFCF-9442-4659-ABB7-7DD10B00AB4C}" destId="{1479CE31-AAC2-4C61-A039-DD173C05B161}" srcOrd="4" destOrd="0" presId="urn:microsoft.com/office/officeart/2005/8/layout/StepDownProcess"/>
    <dgm:cxn modelId="{0A44630A-935E-446A-9AAE-36017F6FC1CB}" type="presParOf" srcId="{1479CE31-AAC2-4C61-A039-DD173C05B161}" destId="{B26BE7D1-2C73-4FB2-A8CD-E2F38C88812B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A04F5AF-00B1-4C50-8EFB-4FE6371898CA}" type="doc">
      <dgm:prSet loTypeId="urn:microsoft.com/office/officeart/2008/layout/VerticalCurvedList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2EDDDD27-D7D4-49BC-8E1A-A1CC49AB7891}">
      <dgm:prSet phldrT="[Testo]" phldr="0" custT="1"/>
      <dgm:spPr/>
      <dgm:t>
        <a:bodyPr/>
        <a:lstStyle/>
        <a:p>
          <a:r>
            <a:rPr lang="it-IT" sz="1600" b="1" dirty="0">
              <a:solidFill>
                <a:schemeClr val="bg1"/>
              </a:solidFill>
            </a:rPr>
            <a:t>Brevi momenti di preghiera: </a:t>
          </a:r>
        </a:p>
        <a:p>
          <a:r>
            <a:rPr lang="it-IT" sz="1600" b="1" i="1" dirty="0">
              <a:solidFill>
                <a:schemeClr val="bg1"/>
              </a:solidFill>
            </a:rPr>
            <a:t>2-3 minuti  al giorno ma costanti</a:t>
          </a:r>
        </a:p>
      </dgm:t>
    </dgm:pt>
    <dgm:pt modelId="{541691EC-FA7A-4197-8D18-DCACE50C112E}" type="parTrans" cxnId="{441C7E9F-F840-4E00-AE33-9AB504AC21F6}">
      <dgm:prSet/>
      <dgm:spPr/>
      <dgm:t>
        <a:bodyPr/>
        <a:lstStyle/>
        <a:p>
          <a:endParaRPr lang="it-IT" sz="1400"/>
        </a:p>
      </dgm:t>
    </dgm:pt>
    <dgm:pt modelId="{042FED8A-C330-4AE7-A12E-BED6F2589188}" type="sibTrans" cxnId="{441C7E9F-F840-4E00-AE33-9AB504AC21F6}">
      <dgm:prSet/>
      <dgm:spPr/>
      <dgm:t>
        <a:bodyPr/>
        <a:lstStyle/>
        <a:p>
          <a:endParaRPr lang="it-IT" sz="1400"/>
        </a:p>
      </dgm:t>
    </dgm:pt>
    <dgm:pt modelId="{0ECE4A37-0CC8-46C1-A483-DF7453B22A0A}">
      <dgm:prSet phldrT="[Testo]" phldr="0" custT="1"/>
      <dgm:spPr/>
      <dgm:t>
        <a:bodyPr/>
        <a:lstStyle/>
        <a:p>
          <a:r>
            <a:rPr lang="it-IT" sz="1600" b="1" dirty="0">
              <a:solidFill>
                <a:schemeClr val="bg1"/>
              </a:solidFill>
            </a:rPr>
            <a:t>Preghiera in «movimento»</a:t>
          </a:r>
        </a:p>
        <a:p>
          <a:r>
            <a:rPr lang="it-IT" sz="1600" b="1" i="1" dirty="0">
              <a:solidFill>
                <a:schemeClr val="bg1"/>
              </a:solidFill>
            </a:rPr>
            <a:t>mentre si cucina, si pulisce o si viaggia insieme</a:t>
          </a:r>
        </a:p>
      </dgm:t>
    </dgm:pt>
    <dgm:pt modelId="{8DFD33FE-609E-4E1C-8EC8-30BB2B632EF1}" type="parTrans" cxnId="{2318B0F0-C1D5-45EE-8C33-A4FA3D610E88}">
      <dgm:prSet/>
      <dgm:spPr/>
      <dgm:t>
        <a:bodyPr/>
        <a:lstStyle/>
        <a:p>
          <a:endParaRPr lang="it-IT" sz="1400"/>
        </a:p>
      </dgm:t>
    </dgm:pt>
    <dgm:pt modelId="{4A460705-994E-4B7D-AE5D-FC2AE56EB32F}" type="sibTrans" cxnId="{2318B0F0-C1D5-45EE-8C33-A4FA3D610E88}">
      <dgm:prSet/>
      <dgm:spPr/>
      <dgm:t>
        <a:bodyPr/>
        <a:lstStyle/>
        <a:p>
          <a:endParaRPr lang="it-IT" sz="1400"/>
        </a:p>
      </dgm:t>
    </dgm:pt>
    <dgm:pt modelId="{7854903A-D061-4DC7-A48E-3747B12A8D9B}">
      <dgm:prSet phldrT="[Testo]" custT="1"/>
      <dgm:spPr/>
      <dgm:t>
        <a:bodyPr/>
        <a:lstStyle/>
        <a:p>
          <a:pPr>
            <a:buNone/>
          </a:pPr>
          <a:r>
            <a:rPr lang="it-IT" sz="1600" b="1" dirty="0">
              <a:solidFill>
                <a:schemeClr val="bg1"/>
              </a:solidFill>
            </a:rPr>
            <a:t>Preghiera silenziosa</a:t>
          </a:r>
        </a:p>
        <a:p>
          <a:pPr>
            <a:buNone/>
          </a:pPr>
          <a:r>
            <a:rPr lang="it-IT" sz="1600" b="1" i="1" dirty="0">
              <a:solidFill>
                <a:schemeClr val="bg1"/>
              </a:solidFill>
            </a:rPr>
            <a:t>uno sguardo o un pensiero condiviso rivolto a Dio</a:t>
          </a:r>
          <a:r>
            <a:rPr lang="it-IT" sz="1800" b="0" i="1" dirty="0">
              <a:solidFill>
                <a:schemeClr val="bg1"/>
              </a:solidFill>
            </a:rPr>
            <a:t>.</a:t>
          </a:r>
          <a:endParaRPr lang="it-IT" sz="1200" b="0" i="1" dirty="0">
            <a:solidFill>
              <a:schemeClr val="bg1"/>
            </a:solidFill>
          </a:endParaRPr>
        </a:p>
      </dgm:t>
    </dgm:pt>
    <dgm:pt modelId="{4BCA8FF5-9492-42E0-95B9-00AB37D24129}" type="parTrans" cxnId="{D8494841-2B39-44E8-AF9B-3084D6B313FF}">
      <dgm:prSet/>
      <dgm:spPr/>
      <dgm:t>
        <a:bodyPr/>
        <a:lstStyle/>
        <a:p>
          <a:endParaRPr lang="it-IT" sz="1400"/>
        </a:p>
      </dgm:t>
    </dgm:pt>
    <dgm:pt modelId="{8C2331A8-E9C3-4D25-B3A0-1E3888A184CF}" type="sibTrans" cxnId="{D8494841-2B39-44E8-AF9B-3084D6B313FF}">
      <dgm:prSet/>
      <dgm:spPr/>
      <dgm:t>
        <a:bodyPr/>
        <a:lstStyle/>
        <a:p>
          <a:endParaRPr lang="it-IT" sz="1400"/>
        </a:p>
      </dgm:t>
    </dgm:pt>
    <dgm:pt modelId="{F8AAE2E9-583F-47C0-93C1-ECCF4A1E17E6}">
      <dgm:prSet phldrT="[Testo]" custT="1"/>
      <dgm:spPr/>
      <dgm:t>
        <a:bodyPr/>
        <a:lstStyle/>
        <a:p>
          <a:pPr>
            <a:buNone/>
          </a:pPr>
          <a:r>
            <a:rPr lang="it-IT" sz="1600" b="1" dirty="0">
              <a:solidFill>
                <a:schemeClr val="bg1"/>
              </a:solidFill>
            </a:rPr>
            <a:t>Concretizzare la preghiera</a:t>
          </a:r>
        </a:p>
        <a:p>
          <a:pPr>
            <a:buNone/>
          </a:pPr>
          <a:r>
            <a:rPr lang="it-IT" sz="1600" b="1" i="1" dirty="0">
              <a:solidFill>
                <a:schemeClr val="bg1"/>
              </a:solidFill>
            </a:rPr>
            <a:t>trasformare le parole in azioni di servizio reciproco</a:t>
          </a:r>
          <a:endParaRPr lang="it-IT" sz="1800" b="1" i="1" dirty="0">
            <a:solidFill>
              <a:schemeClr val="bg1"/>
            </a:solidFill>
          </a:endParaRPr>
        </a:p>
      </dgm:t>
    </dgm:pt>
    <dgm:pt modelId="{BA990866-0157-4FB2-9B99-4C5E6B909996}" type="parTrans" cxnId="{A390040D-1556-4467-8AB5-F3ED504B9C3D}">
      <dgm:prSet/>
      <dgm:spPr/>
      <dgm:t>
        <a:bodyPr/>
        <a:lstStyle/>
        <a:p>
          <a:endParaRPr lang="it-IT" sz="1400"/>
        </a:p>
      </dgm:t>
    </dgm:pt>
    <dgm:pt modelId="{00CB5442-DC07-428B-8F5B-C8684A7864F0}" type="sibTrans" cxnId="{A390040D-1556-4467-8AB5-F3ED504B9C3D}">
      <dgm:prSet/>
      <dgm:spPr/>
      <dgm:t>
        <a:bodyPr/>
        <a:lstStyle/>
        <a:p>
          <a:endParaRPr lang="it-IT" sz="1400"/>
        </a:p>
      </dgm:t>
    </dgm:pt>
    <dgm:pt modelId="{6AE110C1-62E8-4CBF-BE8E-399CE3BDE6F3}" type="pres">
      <dgm:prSet presAssocID="{DA04F5AF-00B1-4C50-8EFB-4FE6371898CA}" presName="Name0" presStyleCnt="0">
        <dgm:presLayoutVars>
          <dgm:chMax val="7"/>
          <dgm:chPref val="7"/>
          <dgm:dir/>
        </dgm:presLayoutVars>
      </dgm:prSet>
      <dgm:spPr/>
    </dgm:pt>
    <dgm:pt modelId="{3D6C970E-B3EC-43D2-A938-2C00844A868E}" type="pres">
      <dgm:prSet presAssocID="{DA04F5AF-00B1-4C50-8EFB-4FE6371898CA}" presName="Name1" presStyleCnt="0"/>
      <dgm:spPr/>
    </dgm:pt>
    <dgm:pt modelId="{A2A8108D-B709-4832-9B45-7B79FB9299A2}" type="pres">
      <dgm:prSet presAssocID="{DA04F5AF-00B1-4C50-8EFB-4FE6371898CA}" presName="cycle" presStyleCnt="0"/>
      <dgm:spPr/>
    </dgm:pt>
    <dgm:pt modelId="{8191B7DA-1216-4D77-ACFA-C16A1D09FEDA}" type="pres">
      <dgm:prSet presAssocID="{DA04F5AF-00B1-4C50-8EFB-4FE6371898CA}" presName="srcNode" presStyleLbl="node1" presStyleIdx="0" presStyleCnt="4"/>
      <dgm:spPr/>
    </dgm:pt>
    <dgm:pt modelId="{0148B718-C116-4BDE-ACFD-74E5BB657E33}" type="pres">
      <dgm:prSet presAssocID="{DA04F5AF-00B1-4C50-8EFB-4FE6371898CA}" presName="conn" presStyleLbl="parChTrans1D2" presStyleIdx="0" presStyleCnt="1"/>
      <dgm:spPr/>
    </dgm:pt>
    <dgm:pt modelId="{0EB9E45A-8F9C-49E0-BA20-DF01B524FF9B}" type="pres">
      <dgm:prSet presAssocID="{DA04F5AF-00B1-4C50-8EFB-4FE6371898CA}" presName="extraNode" presStyleLbl="node1" presStyleIdx="0" presStyleCnt="4"/>
      <dgm:spPr/>
    </dgm:pt>
    <dgm:pt modelId="{89EEE9D0-D92C-45CF-88A0-4DE24EF703FC}" type="pres">
      <dgm:prSet presAssocID="{DA04F5AF-00B1-4C50-8EFB-4FE6371898CA}" presName="dstNode" presStyleLbl="node1" presStyleIdx="0" presStyleCnt="4"/>
      <dgm:spPr/>
    </dgm:pt>
    <dgm:pt modelId="{3B126BF7-9E15-4301-BFD7-F199275EC9DD}" type="pres">
      <dgm:prSet presAssocID="{2EDDDD27-D7D4-49BC-8E1A-A1CC49AB7891}" presName="text_1" presStyleLbl="node1" presStyleIdx="0" presStyleCnt="4">
        <dgm:presLayoutVars>
          <dgm:bulletEnabled val="1"/>
        </dgm:presLayoutVars>
      </dgm:prSet>
      <dgm:spPr/>
    </dgm:pt>
    <dgm:pt modelId="{63949863-FE44-43DF-BF6F-CED6FA489B85}" type="pres">
      <dgm:prSet presAssocID="{2EDDDD27-D7D4-49BC-8E1A-A1CC49AB7891}" presName="accent_1" presStyleCnt="0"/>
      <dgm:spPr/>
    </dgm:pt>
    <dgm:pt modelId="{8ACDA68D-E315-48FE-BD57-EF076D7C379B}" type="pres">
      <dgm:prSet presAssocID="{2EDDDD27-D7D4-49BC-8E1A-A1CC49AB7891}" presName="accentRepeatNode" presStyleLbl="solidFgAcc1" presStyleIdx="0" presStyleCnt="4"/>
      <dgm:spPr/>
    </dgm:pt>
    <dgm:pt modelId="{E1E109B7-A782-45B9-9F82-E76F34913F66}" type="pres">
      <dgm:prSet presAssocID="{0ECE4A37-0CC8-46C1-A483-DF7453B22A0A}" presName="text_2" presStyleLbl="node1" presStyleIdx="1" presStyleCnt="4">
        <dgm:presLayoutVars>
          <dgm:bulletEnabled val="1"/>
        </dgm:presLayoutVars>
      </dgm:prSet>
      <dgm:spPr/>
    </dgm:pt>
    <dgm:pt modelId="{549B4A6C-EE78-47DB-B08F-1702B39DAF9F}" type="pres">
      <dgm:prSet presAssocID="{0ECE4A37-0CC8-46C1-A483-DF7453B22A0A}" presName="accent_2" presStyleCnt="0"/>
      <dgm:spPr/>
    </dgm:pt>
    <dgm:pt modelId="{D551BA98-1BCB-4EBF-99C8-EE836B65CFBE}" type="pres">
      <dgm:prSet presAssocID="{0ECE4A37-0CC8-46C1-A483-DF7453B22A0A}" presName="accentRepeatNode" presStyleLbl="solidFgAcc1" presStyleIdx="1" presStyleCnt="4"/>
      <dgm:spPr/>
    </dgm:pt>
    <dgm:pt modelId="{182C6D29-B67C-4075-B4F7-8E565B52FFDA}" type="pres">
      <dgm:prSet presAssocID="{7854903A-D061-4DC7-A48E-3747B12A8D9B}" presName="text_3" presStyleLbl="node1" presStyleIdx="2" presStyleCnt="4">
        <dgm:presLayoutVars>
          <dgm:bulletEnabled val="1"/>
        </dgm:presLayoutVars>
      </dgm:prSet>
      <dgm:spPr/>
    </dgm:pt>
    <dgm:pt modelId="{B7140995-4E4C-44EA-982B-1301752BB3FD}" type="pres">
      <dgm:prSet presAssocID="{7854903A-D061-4DC7-A48E-3747B12A8D9B}" presName="accent_3" presStyleCnt="0"/>
      <dgm:spPr/>
    </dgm:pt>
    <dgm:pt modelId="{E87EBFC5-D828-4502-A222-FC463956564D}" type="pres">
      <dgm:prSet presAssocID="{7854903A-D061-4DC7-A48E-3747B12A8D9B}" presName="accentRepeatNode" presStyleLbl="solidFgAcc1" presStyleIdx="2" presStyleCnt="4"/>
      <dgm:spPr/>
    </dgm:pt>
    <dgm:pt modelId="{E72BBD08-95C4-4322-B71D-6ED3C2DC8EBD}" type="pres">
      <dgm:prSet presAssocID="{F8AAE2E9-583F-47C0-93C1-ECCF4A1E17E6}" presName="text_4" presStyleLbl="node1" presStyleIdx="3" presStyleCnt="4">
        <dgm:presLayoutVars>
          <dgm:bulletEnabled val="1"/>
        </dgm:presLayoutVars>
      </dgm:prSet>
      <dgm:spPr/>
    </dgm:pt>
    <dgm:pt modelId="{B49AB59B-5C37-46CA-8EE0-3C71AED3DC1A}" type="pres">
      <dgm:prSet presAssocID="{F8AAE2E9-583F-47C0-93C1-ECCF4A1E17E6}" presName="accent_4" presStyleCnt="0"/>
      <dgm:spPr/>
    </dgm:pt>
    <dgm:pt modelId="{201DF2DF-D604-4F24-BC29-45091635D5C3}" type="pres">
      <dgm:prSet presAssocID="{F8AAE2E9-583F-47C0-93C1-ECCF4A1E17E6}" presName="accentRepeatNode" presStyleLbl="solidFgAcc1" presStyleIdx="3" presStyleCnt="4"/>
      <dgm:spPr/>
    </dgm:pt>
  </dgm:ptLst>
  <dgm:cxnLst>
    <dgm:cxn modelId="{A390040D-1556-4467-8AB5-F3ED504B9C3D}" srcId="{DA04F5AF-00B1-4C50-8EFB-4FE6371898CA}" destId="{F8AAE2E9-583F-47C0-93C1-ECCF4A1E17E6}" srcOrd="3" destOrd="0" parTransId="{BA990866-0157-4FB2-9B99-4C5E6B909996}" sibTransId="{00CB5442-DC07-428B-8F5B-C8684A7864F0}"/>
    <dgm:cxn modelId="{D8494841-2B39-44E8-AF9B-3084D6B313FF}" srcId="{DA04F5AF-00B1-4C50-8EFB-4FE6371898CA}" destId="{7854903A-D061-4DC7-A48E-3747B12A8D9B}" srcOrd="2" destOrd="0" parTransId="{4BCA8FF5-9492-42E0-95B9-00AB37D24129}" sibTransId="{8C2331A8-E9C3-4D25-B3A0-1E3888A184CF}"/>
    <dgm:cxn modelId="{992D5A47-7C24-4260-AB20-59E740DC51DC}" type="presOf" srcId="{F8AAE2E9-583F-47C0-93C1-ECCF4A1E17E6}" destId="{E72BBD08-95C4-4322-B71D-6ED3C2DC8EBD}" srcOrd="0" destOrd="0" presId="urn:microsoft.com/office/officeart/2008/layout/VerticalCurvedList"/>
    <dgm:cxn modelId="{90C29B4D-8EB4-40F2-83A5-4590ED46A90A}" type="presOf" srcId="{7854903A-D061-4DC7-A48E-3747B12A8D9B}" destId="{182C6D29-B67C-4075-B4F7-8E565B52FFDA}" srcOrd="0" destOrd="0" presId="urn:microsoft.com/office/officeart/2008/layout/VerticalCurvedList"/>
    <dgm:cxn modelId="{C9058399-90FC-46CA-A91E-66C85BE951F6}" type="presOf" srcId="{2EDDDD27-D7D4-49BC-8E1A-A1CC49AB7891}" destId="{3B126BF7-9E15-4301-BFD7-F199275EC9DD}" srcOrd="0" destOrd="0" presId="urn:microsoft.com/office/officeart/2008/layout/VerticalCurvedList"/>
    <dgm:cxn modelId="{441C7E9F-F840-4E00-AE33-9AB504AC21F6}" srcId="{DA04F5AF-00B1-4C50-8EFB-4FE6371898CA}" destId="{2EDDDD27-D7D4-49BC-8E1A-A1CC49AB7891}" srcOrd="0" destOrd="0" parTransId="{541691EC-FA7A-4197-8D18-DCACE50C112E}" sibTransId="{042FED8A-C330-4AE7-A12E-BED6F2589188}"/>
    <dgm:cxn modelId="{185616D2-88CB-43CD-845B-598AC8B56BD8}" type="presOf" srcId="{DA04F5AF-00B1-4C50-8EFB-4FE6371898CA}" destId="{6AE110C1-62E8-4CBF-BE8E-399CE3BDE6F3}" srcOrd="0" destOrd="0" presId="urn:microsoft.com/office/officeart/2008/layout/VerticalCurvedList"/>
    <dgm:cxn modelId="{7A0736E5-EF77-4F07-9E42-7E4BF26F5604}" type="presOf" srcId="{0ECE4A37-0CC8-46C1-A483-DF7453B22A0A}" destId="{E1E109B7-A782-45B9-9F82-E76F34913F66}" srcOrd="0" destOrd="0" presId="urn:microsoft.com/office/officeart/2008/layout/VerticalCurvedList"/>
    <dgm:cxn modelId="{1A5AB8E7-D75D-493F-A288-E0A1C28800C8}" type="presOf" srcId="{042FED8A-C330-4AE7-A12E-BED6F2589188}" destId="{0148B718-C116-4BDE-ACFD-74E5BB657E33}" srcOrd="0" destOrd="0" presId="urn:microsoft.com/office/officeart/2008/layout/VerticalCurvedList"/>
    <dgm:cxn modelId="{2318B0F0-C1D5-45EE-8C33-A4FA3D610E88}" srcId="{DA04F5AF-00B1-4C50-8EFB-4FE6371898CA}" destId="{0ECE4A37-0CC8-46C1-A483-DF7453B22A0A}" srcOrd="1" destOrd="0" parTransId="{8DFD33FE-609E-4E1C-8EC8-30BB2B632EF1}" sibTransId="{4A460705-994E-4B7D-AE5D-FC2AE56EB32F}"/>
    <dgm:cxn modelId="{7536F51C-6C1B-4EB7-8703-3F67FE65380C}" type="presParOf" srcId="{6AE110C1-62E8-4CBF-BE8E-399CE3BDE6F3}" destId="{3D6C970E-B3EC-43D2-A938-2C00844A868E}" srcOrd="0" destOrd="0" presId="urn:microsoft.com/office/officeart/2008/layout/VerticalCurvedList"/>
    <dgm:cxn modelId="{D563DDD9-073B-47D7-B508-9A0A5288C187}" type="presParOf" srcId="{3D6C970E-B3EC-43D2-A938-2C00844A868E}" destId="{A2A8108D-B709-4832-9B45-7B79FB9299A2}" srcOrd="0" destOrd="0" presId="urn:microsoft.com/office/officeart/2008/layout/VerticalCurvedList"/>
    <dgm:cxn modelId="{B00D5758-E361-4B52-90BF-B2A752999255}" type="presParOf" srcId="{A2A8108D-B709-4832-9B45-7B79FB9299A2}" destId="{8191B7DA-1216-4D77-ACFA-C16A1D09FEDA}" srcOrd="0" destOrd="0" presId="urn:microsoft.com/office/officeart/2008/layout/VerticalCurvedList"/>
    <dgm:cxn modelId="{338AF750-6D0F-4E27-A7F6-2B4659F18B36}" type="presParOf" srcId="{A2A8108D-B709-4832-9B45-7B79FB9299A2}" destId="{0148B718-C116-4BDE-ACFD-74E5BB657E33}" srcOrd="1" destOrd="0" presId="urn:microsoft.com/office/officeart/2008/layout/VerticalCurvedList"/>
    <dgm:cxn modelId="{F0FA2742-90F7-4FD5-AE97-9A8CDC3E5F79}" type="presParOf" srcId="{A2A8108D-B709-4832-9B45-7B79FB9299A2}" destId="{0EB9E45A-8F9C-49E0-BA20-DF01B524FF9B}" srcOrd="2" destOrd="0" presId="urn:microsoft.com/office/officeart/2008/layout/VerticalCurvedList"/>
    <dgm:cxn modelId="{BF9F4338-8FED-49EA-AFCF-8D3512BC2E70}" type="presParOf" srcId="{A2A8108D-B709-4832-9B45-7B79FB9299A2}" destId="{89EEE9D0-D92C-45CF-88A0-4DE24EF703FC}" srcOrd="3" destOrd="0" presId="urn:microsoft.com/office/officeart/2008/layout/VerticalCurvedList"/>
    <dgm:cxn modelId="{660D861C-E883-4F92-B836-2AF6971F0C5C}" type="presParOf" srcId="{3D6C970E-B3EC-43D2-A938-2C00844A868E}" destId="{3B126BF7-9E15-4301-BFD7-F199275EC9DD}" srcOrd="1" destOrd="0" presId="urn:microsoft.com/office/officeart/2008/layout/VerticalCurvedList"/>
    <dgm:cxn modelId="{296AE42C-B18D-4444-B335-A3401C70448E}" type="presParOf" srcId="{3D6C970E-B3EC-43D2-A938-2C00844A868E}" destId="{63949863-FE44-43DF-BF6F-CED6FA489B85}" srcOrd="2" destOrd="0" presId="urn:microsoft.com/office/officeart/2008/layout/VerticalCurvedList"/>
    <dgm:cxn modelId="{9874D0C6-97CF-4621-A17F-54595C213D33}" type="presParOf" srcId="{63949863-FE44-43DF-BF6F-CED6FA489B85}" destId="{8ACDA68D-E315-48FE-BD57-EF076D7C379B}" srcOrd="0" destOrd="0" presId="urn:microsoft.com/office/officeart/2008/layout/VerticalCurvedList"/>
    <dgm:cxn modelId="{DBD03DC9-AFC9-4DF6-B552-E0EFCA87614D}" type="presParOf" srcId="{3D6C970E-B3EC-43D2-A938-2C00844A868E}" destId="{E1E109B7-A782-45B9-9F82-E76F34913F66}" srcOrd="3" destOrd="0" presId="urn:microsoft.com/office/officeart/2008/layout/VerticalCurvedList"/>
    <dgm:cxn modelId="{4F5CB59A-4A2F-4AE5-B57F-D086FA1E048F}" type="presParOf" srcId="{3D6C970E-B3EC-43D2-A938-2C00844A868E}" destId="{549B4A6C-EE78-47DB-B08F-1702B39DAF9F}" srcOrd="4" destOrd="0" presId="urn:microsoft.com/office/officeart/2008/layout/VerticalCurvedList"/>
    <dgm:cxn modelId="{822D8896-3FC7-4E80-A97B-96275C549D5F}" type="presParOf" srcId="{549B4A6C-EE78-47DB-B08F-1702B39DAF9F}" destId="{D551BA98-1BCB-4EBF-99C8-EE836B65CFBE}" srcOrd="0" destOrd="0" presId="urn:microsoft.com/office/officeart/2008/layout/VerticalCurvedList"/>
    <dgm:cxn modelId="{2CB9A2A6-399B-4FDA-8822-6A1B641E4465}" type="presParOf" srcId="{3D6C970E-B3EC-43D2-A938-2C00844A868E}" destId="{182C6D29-B67C-4075-B4F7-8E565B52FFDA}" srcOrd="5" destOrd="0" presId="urn:microsoft.com/office/officeart/2008/layout/VerticalCurvedList"/>
    <dgm:cxn modelId="{418C5CFE-CDB4-4949-B254-3789FA4CFC03}" type="presParOf" srcId="{3D6C970E-B3EC-43D2-A938-2C00844A868E}" destId="{B7140995-4E4C-44EA-982B-1301752BB3FD}" srcOrd="6" destOrd="0" presId="urn:microsoft.com/office/officeart/2008/layout/VerticalCurvedList"/>
    <dgm:cxn modelId="{5218DEE4-2DD1-43F3-A437-6783B9DECFF6}" type="presParOf" srcId="{B7140995-4E4C-44EA-982B-1301752BB3FD}" destId="{E87EBFC5-D828-4502-A222-FC463956564D}" srcOrd="0" destOrd="0" presId="urn:microsoft.com/office/officeart/2008/layout/VerticalCurvedList"/>
    <dgm:cxn modelId="{0EA033FE-8211-4B14-9C7A-A3BDDD425C08}" type="presParOf" srcId="{3D6C970E-B3EC-43D2-A938-2C00844A868E}" destId="{E72BBD08-95C4-4322-B71D-6ED3C2DC8EBD}" srcOrd="7" destOrd="0" presId="urn:microsoft.com/office/officeart/2008/layout/VerticalCurvedList"/>
    <dgm:cxn modelId="{4C7F523D-1DEE-413D-86BD-C1A03EA9866B}" type="presParOf" srcId="{3D6C970E-B3EC-43D2-A938-2C00844A868E}" destId="{B49AB59B-5C37-46CA-8EE0-3C71AED3DC1A}" srcOrd="8" destOrd="0" presId="urn:microsoft.com/office/officeart/2008/layout/VerticalCurvedList"/>
    <dgm:cxn modelId="{2CAB2339-C9BA-401B-9306-81B5EBF4A9E1}" type="presParOf" srcId="{B49AB59B-5C37-46CA-8EE0-3C71AED3DC1A}" destId="{201DF2DF-D604-4F24-BC29-45091635D5C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99A8F6-E7B7-4516-9280-3E850427B50A}" type="doc">
      <dgm:prSet loTypeId="urn:microsoft.com/office/officeart/2005/8/layout/StepDownProcess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A65B1C84-C2A6-4F33-8B55-302CD4A34C44}">
      <dgm:prSet phldrT="[Testo]" phldr="0" custT="1"/>
      <dgm:spPr/>
      <dgm:t>
        <a:bodyPr/>
        <a:lstStyle/>
        <a:p>
          <a:r>
            <a:rPr lang="it-IT" sz="2000" b="1" dirty="0">
              <a:solidFill>
                <a:schemeClr val="bg1"/>
              </a:solidFill>
            </a:rPr>
            <a:t>Ascoltare la Parola</a:t>
          </a:r>
        </a:p>
      </dgm:t>
    </dgm:pt>
    <dgm:pt modelId="{3F1FD03D-F4CD-494B-9720-A2223CE4C348}" type="parTrans" cxnId="{9836046C-0DE4-417D-9622-A82FA305F0DD}">
      <dgm:prSet/>
      <dgm:spPr/>
      <dgm:t>
        <a:bodyPr/>
        <a:lstStyle/>
        <a:p>
          <a:endParaRPr lang="it-IT" sz="2400" b="1">
            <a:solidFill>
              <a:schemeClr val="bg1"/>
            </a:solidFill>
          </a:endParaRPr>
        </a:p>
      </dgm:t>
    </dgm:pt>
    <dgm:pt modelId="{A8B2994B-915C-4F32-A5AC-E1E2857C0275}" type="sibTrans" cxnId="{9836046C-0DE4-417D-9622-A82FA305F0DD}">
      <dgm:prSet/>
      <dgm:spPr/>
      <dgm:t>
        <a:bodyPr/>
        <a:lstStyle/>
        <a:p>
          <a:endParaRPr lang="it-IT" sz="2400" b="1">
            <a:solidFill>
              <a:schemeClr val="bg1"/>
            </a:solidFill>
          </a:endParaRPr>
        </a:p>
      </dgm:t>
    </dgm:pt>
    <dgm:pt modelId="{30ECB515-4B34-4C59-B8A1-F0C1A896A485}">
      <dgm:prSet phldrT="[Testo]" phldr="0" custT="1"/>
      <dgm:spPr/>
      <dgm:t>
        <a:bodyPr/>
        <a:lstStyle/>
        <a:p>
          <a:r>
            <a:rPr lang="it-IT" sz="2000" b="1" dirty="0">
              <a:solidFill>
                <a:schemeClr val="bg1"/>
              </a:solidFill>
            </a:rPr>
            <a:t>Metterla in pratica</a:t>
          </a:r>
        </a:p>
      </dgm:t>
    </dgm:pt>
    <dgm:pt modelId="{53728956-A0F0-4BC9-B4EF-43BBA21B33C1}" type="parTrans" cxnId="{F01784B7-B6C8-4F33-9C64-B25E1DA459C6}">
      <dgm:prSet/>
      <dgm:spPr/>
      <dgm:t>
        <a:bodyPr/>
        <a:lstStyle/>
        <a:p>
          <a:endParaRPr lang="it-IT" sz="2400" b="1">
            <a:solidFill>
              <a:schemeClr val="bg1"/>
            </a:solidFill>
          </a:endParaRPr>
        </a:p>
      </dgm:t>
    </dgm:pt>
    <dgm:pt modelId="{703016FD-72BC-4F4F-8D8C-FEF9CC1AEB81}" type="sibTrans" cxnId="{F01784B7-B6C8-4F33-9C64-B25E1DA459C6}">
      <dgm:prSet/>
      <dgm:spPr/>
      <dgm:t>
        <a:bodyPr/>
        <a:lstStyle/>
        <a:p>
          <a:endParaRPr lang="it-IT" sz="2400" b="1">
            <a:solidFill>
              <a:schemeClr val="bg1"/>
            </a:solidFill>
          </a:endParaRPr>
        </a:p>
      </dgm:t>
    </dgm:pt>
    <dgm:pt modelId="{06A9BFCF-9442-4659-ABB7-7DD10B00AB4C}" type="pres">
      <dgm:prSet presAssocID="{6299A8F6-E7B7-4516-9280-3E850427B50A}" presName="rootnode" presStyleCnt="0">
        <dgm:presLayoutVars>
          <dgm:chMax/>
          <dgm:chPref/>
          <dgm:dir/>
          <dgm:animLvl val="lvl"/>
        </dgm:presLayoutVars>
      </dgm:prSet>
      <dgm:spPr/>
    </dgm:pt>
    <dgm:pt modelId="{94F04967-D7A3-4343-98FA-FBA22F272C5C}" type="pres">
      <dgm:prSet presAssocID="{A65B1C84-C2A6-4F33-8B55-302CD4A34C44}" presName="composite" presStyleCnt="0"/>
      <dgm:spPr/>
    </dgm:pt>
    <dgm:pt modelId="{D694AB82-C9EC-4764-93DF-096B2CCD616F}" type="pres">
      <dgm:prSet presAssocID="{A65B1C84-C2A6-4F33-8B55-302CD4A34C44}" presName="bentUpArrow1" presStyleLbl="alignImgPlace1" presStyleIdx="0" presStyleCnt="1"/>
      <dgm:spPr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0" scaled="1"/>
          <a:tileRect/>
        </a:gradFill>
      </dgm:spPr>
    </dgm:pt>
    <dgm:pt modelId="{14A43028-FCB5-4F0B-82E6-E7945ACABDCF}" type="pres">
      <dgm:prSet presAssocID="{A65B1C84-C2A6-4F33-8B55-302CD4A34C44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89D1970C-9362-4421-BA32-1CDE0655301E}" type="pres">
      <dgm:prSet presAssocID="{A65B1C84-C2A6-4F33-8B55-302CD4A34C44}" presName="ChildText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1891EBC0-D4B1-4F84-835B-0D3967BB2503}" type="pres">
      <dgm:prSet presAssocID="{A8B2994B-915C-4F32-A5AC-E1E2857C0275}" presName="sibTrans" presStyleCnt="0"/>
      <dgm:spPr/>
    </dgm:pt>
    <dgm:pt modelId="{C387FD2D-791F-48F5-9A16-17273DB08928}" type="pres">
      <dgm:prSet presAssocID="{30ECB515-4B34-4C59-B8A1-F0C1A896A485}" presName="composite" presStyleCnt="0"/>
      <dgm:spPr/>
    </dgm:pt>
    <dgm:pt modelId="{F4F9512D-62C6-4E8F-B028-1B044AFA9377}" type="pres">
      <dgm:prSet presAssocID="{30ECB515-4B34-4C59-B8A1-F0C1A896A485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</dgm:ptLst>
  <dgm:cxnLst>
    <dgm:cxn modelId="{9836046C-0DE4-417D-9622-A82FA305F0DD}" srcId="{6299A8F6-E7B7-4516-9280-3E850427B50A}" destId="{A65B1C84-C2A6-4F33-8B55-302CD4A34C44}" srcOrd="0" destOrd="0" parTransId="{3F1FD03D-F4CD-494B-9720-A2223CE4C348}" sibTransId="{A8B2994B-915C-4F32-A5AC-E1E2857C0275}"/>
    <dgm:cxn modelId="{73672299-C594-40B3-B69B-0E08521701B6}" type="presOf" srcId="{6299A8F6-E7B7-4516-9280-3E850427B50A}" destId="{06A9BFCF-9442-4659-ABB7-7DD10B00AB4C}" srcOrd="0" destOrd="0" presId="urn:microsoft.com/office/officeart/2005/8/layout/StepDownProcess"/>
    <dgm:cxn modelId="{F01784B7-B6C8-4F33-9C64-B25E1DA459C6}" srcId="{6299A8F6-E7B7-4516-9280-3E850427B50A}" destId="{30ECB515-4B34-4C59-B8A1-F0C1A896A485}" srcOrd="1" destOrd="0" parTransId="{53728956-A0F0-4BC9-B4EF-43BBA21B33C1}" sibTransId="{703016FD-72BC-4F4F-8D8C-FEF9CC1AEB81}"/>
    <dgm:cxn modelId="{DDE9EEB9-58A8-4BDD-A9A9-D75ED2B14C38}" type="presOf" srcId="{30ECB515-4B34-4C59-B8A1-F0C1A896A485}" destId="{F4F9512D-62C6-4E8F-B028-1B044AFA9377}" srcOrd="0" destOrd="0" presId="urn:microsoft.com/office/officeart/2005/8/layout/StepDownProcess"/>
    <dgm:cxn modelId="{911D4FCE-AB9F-4953-9C54-D0ECE72798C0}" type="presOf" srcId="{A65B1C84-C2A6-4F33-8B55-302CD4A34C44}" destId="{14A43028-FCB5-4F0B-82E6-E7945ACABDCF}" srcOrd="0" destOrd="0" presId="urn:microsoft.com/office/officeart/2005/8/layout/StepDownProcess"/>
    <dgm:cxn modelId="{6DA057B7-A8FE-4C85-B857-DAAC77606EFC}" type="presParOf" srcId="{06A9BFCF-9442-4659-ABB7-7DD10B00AB4C}" destId="{94F04967-D7A3-4343-98FA-FBA22F272C5C}" srcOrd="0" destOrd="0" presId="urn:microsoft.com/office/officeart/2005/8/layout/StepDownProcess"/>
    <dgm:cxn modelId="{3BC5EB55-4133-4A7E-A937-ABCD8F6BCCEE}" type="presParOf" srcId="{94F04967-D7A3-4343-98FA-FBA22F272C5C}" destId="{D694AB82-C9EC-4764-93DF-096B2CCD616F}" srcOrd="0" destOrd="0" presId="urn:microsoft.com/office/officeart/2005/8/layout/StepDownProcess"/>
    <dgm:cxn modelId="{8997BC92-8B02-4020-97F8-85018DF864EB}" type="presParOf" srcId="{94F04967-D7A3-4343-98FA-FBA22F272C5C}" destId="{14A43028-FCB5-4F0B-82E6-E7945ACABDCF}" srcOrd="1" destOrd="0" presId="urn:microsoft.com/office/officeart/2005/8/layout/StepDownProcess"/>
    <dgm:cxn modelId="{791F766F-69D9-43C8-8849-15C2E91D1FDE}" type="presParOf" srcId="{94F04967-D7A3-4343-98FA-FBA22F272C5C}" destId="{89D1970C-9362-4421-BA32-1CDE0655301E}" srcOrd="2" destOrd="0" presId="urn:microsoft.com/office/officeart/2005/8/layout/StepDownProcess"/>
    <dgm:cxn modelId="{954977FE-0ACD-40AB-907D-CC83E200A334}" type="presParOf" srcId="{06A9BFCF-9442-4659-ABB7-7DD10B00AB4C}" destId="{1891EBC0-D4B1-4F84-835B-0D3967BB2503}" srcOrd="1" destOrd="0" presId="urn:microsoft.com/office/officeart/2005/8/layout/StepDownProcess"/>
    <dgm:cxn modelId="{5B52D6D5-90CF-4B4A-BC42-0F5EA515B352}" type="presParOf" srcId="{06A9BFCF-9442-4659-ABB7-7DD10B00AB4C}" destId="{C387FD2D-791F-48F5-9A16-17273DB08928}" srcOrd="2" destOrd="0" presId="urn:microsoft.com/office/officeart/2005/8/layout/StepDownProcess"/>
    <dgm:cxn modelId="{DF06019E-CB8E-4A46-8F47-CC996E665807}" type="presParOf" srcId="{C387FD2D-791F-48F5-9A16-17273DB08928}" destId="{F4F9512D-62C6-4E8F-B028-1B044AFA9377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50859B-A996-4E91-A490-7D92F897FAF2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3035768-A7CF-44DF-B707-46245F02257A}">
      <dgm:prSet phldrT="[Testo]" phldr="0"/>
      <dgm:spPr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18900000" scaled="1"/>
          <a:tileRect/>
        </a:gradFill>
      </dgm:spPr>
      <dgm:t>
        <a:bodyPr/>
        <a:lstStyle/>
        <a:p>
          <a:pPr algn="l"/>
          <a:endParaRPr lang="it-IT" dirty="0"/>
        </a:p>
        <a:p>
          <a:pPr algn="l"/>
          <a:endParaRPr lang="it-IT" dirty="0"/>
        </a:p>
        <a:p>
          <a:pPr algn="ctr"/>
          <a:r>
            <a:rPr lang="it-IT" b="1" dirty="0">
              <a:solidFill>
                <a:schemeClr val="bg1"/>
              </a:solidFill>
            </a:rPr>
            <a:t>Preghiera</a:t>
          </a:r>
        </a:p>
      </dgm:t>
    </dgm:pt>
    <dgm:pt modelId="{0BC8FAB6-6316-4FC3-B5BC-60D4CD123898}" type="parTrans" cxnId="{0905C067-4195-45E8-892B-2ABE5B6AE0C1}">
      <dgm:prSet/>
      <dgm:spPr/>
      <dgm:t>
        <a:bodyPr/>
        <a:lstStyle/>
        <a:p>
          <a:endParaRPr lang="it-IT"/>
        </a:p>
      </dgm:t>
    </dgm:pt>
    <dgm:pt modelId="{6D95F737-310E-4C83-A1A2-E9C852F91EB7}" type="sibTrans" cxnId="{0905C067-4195-45E8-892B-2ABE5B6AE0C1}">
      <dgm:prSet/>
      <dgm:spPr/>
      <dgm:t>
        <a:bodyPr/>
        <a:lstStyle/>
        <a:p>
          <a:endParaRPr lang="it-IT"/>
        </a:p>
      </dgm:t>
    </dgm:pt>
    <dgm:pt modelId="{89FDC604-3D23-4F00-8028-AC89F6CD54D3}">
      <dgm:prSet phldrT="[Testo]" phldr="0"/>
      <dgm:spPr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18900000" scaled="1"/>
          <a:tileRect/>
        </a:gradFill>
      </dgm:spPr>
      <dgm:t>
        <a:bodyPr/>
        <a:lstStyle/>
        <a:p>
          <a:pPr algn="l"/>
          <a:endParaRPr lang="it-IT" dirty="0"/>
        </a:p>
        <a:p>
          <a:pPr algn="l"/>
          <a:endParaRPr lang="it-IT" dirty="0"/>
        </a:p>
        <a:p>
          <a:pPr algn="ctr"/>
          <a:r>
            <a:rPr lang="it-IT" b="1" dirty="0">
              <a:solidFill>
                <a:schemeClr val="bg1"/>
              </a:solidFill>
            </a:rPr>
            <a:t>Azione</a:t>
          </a:r>
        </a:p>
      </dgm:t>
    </dgm:pt>
    <dgm:pt modelId="{41D8963F-E553-4857-B8F2-27AB46813449}" type="parTrans" cxnId="{0BD276A6-C5BC-48E6-AE9C-2A6D00110E18}">
      <dgm:prSet/>
      <dgm:spPr/>
      <dgm:t>
        <a:bodyPr/>
        <a:lstStyle/>
        <a:p>
          <a:endParaRPr lang="it-IT"/>
        </a:p>
      </dgm:t>
    </dgm:pt>
    <dgm:pt modelId="{0F37849F-5A3E-4560-9657-2CFCDAEA7A60}" type="sibTrans" cxnId="{0BD276A6-C5BC-48E6-AE9C-2A6D00110E18}">
      <dgm:prSet/>
      <dgm:spPr/>
      <dgm:t>
        <a:bodyPr/>
        <a:lstStyle/>
        <a:p>
          <a:endParaRPr lang="it-IT"/>
        </a:p>
      </dgm:t>
    </dgm:pt>
    <dgm:pt modelId="{57E029D4-9BAE-439D-A7A2-86739D40F8EE}" type="pres">
      <dgm:prSet presAssocID="{F250859B-A996-4E91-A490-7D92F897FAF2}" presName="Name0" presStyleCnt="0">
        <dgm:presLayoutVars>
          <dgm:chMax val="2"/>
          <dgm:chPref val="2"/>
          <dgm:animLvl val="lvl"/>
        </dgm:presLayoutVars>
      </dgm:prSet>
      <dgm:spPr/>
    </dgm:pt>
    <dgm:pt modelId="{1EB24B24-62FE-42A1-89FB-69FD03A6E951}" type="pres">
      <dgm:prSet presAssocID="{F250859B-A996-4E91-A490-7D92F897FAF2}" presName="LeftText" presStyleLbl="revTx" presStyleIdx="0" presStyleCnt="0">
        <dgm:presLayoutVars>
          <dgm:bulletEnabled val="1"/>
        </dgm:presLayoutVars>
      </dgm:prSet>
      <dgm:spPr/>
    </dgm:pt>
    <dgm:pt modelId="{6EBEDA17-11B8-4607-9583-BCE5F2BB16DF}" type="pres">
      <dgm:prSet presAssocID="{F250859B-A996-4E91-A490-7D92F897FAF2}" presName="LeftNode" presStyleLbl="bgImgPlace1" presStyleIdx="0" presStyleCnt="2">
        <dgm:presLayoutVars>
          <dgm:chMax val="2"/>
          <dgm:chPref val="2"/>
        </dgm:presLayoutVars>
      </dgm:prSet>
      <dgm:spPr/>
    </dgm:pt>
    <dgm:pt modelId="{55AC3742-BD0F-45A9-B122-23B0D8840E6B}" type="pres">
      <dgm:prSet presAssocID="{F250859B-A996-4E91-A490-7D92F897FAF2}" presName="RightText" presStyleLbl="revTx" presStyleIdx="0" presStyleCnt="0">
        <dgm:presLayoutVars>
          <dgm:bulletEnabled val="1"/>
        </dgm:presLayoutVars>
      </dgm:prSet>
      <dgm:spPr/>
    </dgm:pt>
    <dgm:pt modelId="{F773F72A-874D-4D38-BD7E-59EA7EA4D330}" type="pres">
      <dgm:prSet presAssocID="{F250859B-A996-4E91-A490-7D92F897FAF2}" presName="RightNode" presStyleLbl="bgImgPlace1" presStyleIdx="1" presStyleCnt="2">
        <dgm:presLayoutVars>
          <dgm:chMax val="0"/>
          <dgm:chPref val="0"/>
        </dgm:presLayoutVars>
      </dgm:prSet>
      <dgm:spPr/>
    </dgm:pt>
    <dgm:pt modelId="{9AB7939A-860A-4ACE-908D-E48B727872F1}" type="pres">
      <dgm:prSet presAssocID="{F250859B-A996-4E91-A490-7D92F897FAF2}" presName="TopArrow" presStyleLbl="node1" presStyleIdx="0" presStyleCnt="2"/>
      <dgm:spPr/>
    </dgm:pt>
    <dgm:pt modelId="{8BD4099E-F270-4715-BE28-3F907FFE0061}" type="pres">
      <dgm:prSet presAssocID="{F250859B-A996-4E91-A490-7D92F897FAF2}" presName="BottomArrow" presStyleLbl="node1" presStyleIdx="1" presStyleCnt="2"/>
      <dgm:spPr/>
    </dgm:pt>
  </dgm:ptLst>
  <dgm:cxnLst>
    <dgm:cxn modelId="{6DF8D71E-532E-4BFE-996F-D69AC94EA5B2}" type="presOf" srcId="{89FDC604-3D23-4F00-8028-AC89F6CD54D3}" destId="{55AC3742-BD0F-45A9-B122-23B0D8840E6B}" srcOrd="0" destOrd="0" presId="urn:microsoft.com/office/officeart/2009/layout/ReverseList"/>
    <dgm:cxn modelId="{02E5A821-2601-4CA9-BBC3-530B1500F96A}" type="presOf" srcId="{F250859B-A996-4E91-A490-7D92F897FAF2}" destId="{57E029D4-9BAE-439D-A7A2-86739D40F8EE}" srcOrd="0" destOrd="0" presId="urn:microsoft.com/office/officeart/2009/layout/ReverseList"/>
    <dgm:cxn modelId="{6663DD2A-4508-43AB-BF1B-15C6FE3B6C24}" type="presOf" srcId="{43035768-A7CF-44DF-B707-46245F02257A}" destId="{6EBEDA17-11B8-4607-9583-BCE5F2BB16DF}" srcOrd="1" destOrd="0" presId="urn:microsoft.com/office/officeart/2009/layout/ReverseList"/>
    <dgm:cxn modelId="{0905C067-4195-45E8-892B-2ABE5B6AE0C1}" srcId="{F250859B-A996-4E91-A490-7D92F897FAF2}" destId="{43035768-A7CF-44DF-B707-46245F02257A}" srcOrd="0" destOrd="0" parTransId="{0BC8FAB6-6316-4FC3-B5BC-60D4CD123898}" sibTransId="{6D95F737-310E-4C83-A1A2-E9C852F91EB7}"/>
    <dgm:cxn modelId="{C6C56F6B-A5A4-4FD7-9CCB-DB97509B45D5}" type="presOf" srcId="{89FDC604-3D23-4F00-8028-AC89F6CD54D3}" destId="{F773F72A-874D-4D38-BD7E-59EA7EA4D330}" srcOrd="1" destOrd="0" presId="urn:microsoft.com/office/officeart/2009/layout/ReverseList"/>
    <dgm:cxn modelId="{80C7868D-098E-4FD2-9977-E6E93715D857}" type="presOf" srcId="{43035768-A7CF-44DF-B707-46245F02257A}" destId="{1EB24B24-62FE-42A1-89FB-69FD03A6E951}" srcOrd="0" destOrd="0" presId="urn:microsoft.com/office/officeart/2009/layout/ReverseList"/>
    <dgm:cxn modelId="{0BD276A6-C5BC-48E6-AE9C-2A6D00110E18}" srcId="{F250859B-A996-4E91-A490-7D92F897FAF2}" destId="{89FDC604-3D23-4F00-8028-AC89F6CD54D3}" srcOrd="1" destOrd="0" parTransId="{41D8963F-E553-4857-B8F2-27AB46813449}" sibTransId="{0F37849F-5A3E-4560-9657-2CFCDAEA7A60}"/>
    <dgm:cxn modelId="{8C441BF5-7688-4FC0-AADC-59CEC6D44C24}" type="presParOf" srcId="{57E029D4-9BAE-439D-A7A2-86739D40F8EE}" destId="{1EB24B24-62FE-42A1-89FB-69FD03A6E951}" srcOrd="0" destOrd="0" presId="urn:microsoft.com/office/officeart/2009/layout/ReverseList"/>
    <dgm:cxn modelId="{E798E4D2-3C08-49F5-AEF7-C7B70A3E3995}" type="presParOf" srcId="{57E029D4-9BAE-439D-A7A2-86739D40F8EE}" destId="{6EBEDA17-11B8-4607-9583-BCE5F2BB16DF}" srcOrd="1" destOrd="0" presId="urn:microsoft.com/office/officeart/2009/layout/ReverseList"/>
    <dgm:cxn modelId="{CA9220E7-68C2-40A2-BE76-E955163C7DE9}" type="presParOf" srcId="{57E029D4-9BAE-439D-A7A2-86739D40F8EE}" destId="{55AC3742-BD0F-45A9-B122-23B0D8840E6B}" srcOrd="2" destOrd="0" presId="urn:microsoft.com/office/officeart/2009/layout/ReverseList"/>
    <dgm:cxn modelId="{587457BB-284A-4F05-8631-5FC64D03459E}" type="presParOf" srcId="{57E029D4-9BAE-439D-A7A2-86739D40F8EE}" destId="{F773F72A-874D-4D38-BD7E-59EA7EA4D330}" srcOrd="3" destOrd="0" presId="urn:microsoft.com/office/officeart/2009/layout/ReverseList"/>
    <dgm:cxn modelId="{0BBE4410-2035-4E98-8190-DA5FF36D4CCF}" type="presParOf" srcId="{57E029D4-9BAE-439D-A7A2-86739D40F8EE}" destId="{9AB7939A-860A-4ACE-908D-E48B727872F1}" srcOrd="4" destOrd="0" presId="urn:microsoft.com/office/officeart/2009/layout/ReverseList"/>
    <dgm:cxn modelId="{F395BB64-21FA-4F8C-AEF4-4C841EE2F0F6}" type="presParOf" srcId="{57E029D4-9BAE-439D-A7A2-86739D40F8EE}" destId="{8BD4099E-F270-4715-BE28-3F907FFE0061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8A09912-5D0C-4ABB-A3BA-92076E7A0943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F162D78-D46B-42ED-885E-778ACC1EA6E5}">
      <dgm:prSet phldrT="[Testo]" phldr="0"/>
      <dgm:spPr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it-IT" b="1" dirty="0"/>
            <a:t>Intenzione</a:t>
          </a:r>
        </a:p>
      </dgm:t>
    </dgm:pt>
    <dgm:pt modelId="{589DB218-5E0A-4EBA-BA0F-7684135CB66B}" type="parTrans" cxnId="{B74FF466-7AC7-44BB-AE21-C0ECC082976B}">
      <dgm:prSet/>
      <dgm:spPr/>
      <dgm:t>
        <a:bodyPr/>
        <a:lstStyle/>
        <a:p>
          <a:endParaRPr lang="it-IT"/>
        </a:p>
      </dgm:t>
    </dgm:pt>
    <dgm:pt modelId="{C3F18073-0E40-4A08-B2D1-20E9367064C0}" type="sibTrans" cxnId="{B74FF466-7AC7-44BB-AE21-C0ECC082976B}">
      <dgm:prSet/>
      <dgm:spPr/>
      <dgm:t>
        <a:bodyPr/>
        <a:lstStyle/>
        <a:p>
          <a:endParaRPr lang="it-IT"/>
        </a:p>
      </dgm:t>
    </dgm:pt>
    <dgm:pt modelId="{2AACA2B9-5C12-41F5-B46D-4A342D78F89F}">
      <dgm:prSet phldrT="[Testo]" phldr="0"/>
      <dgm:spPr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it-IT" b="1" dirty="0"/>
            <a:t>Sguardo</a:t>
          </a:r>
        </a:p>
      </dgm:t>
    </dgm:pt>
    <dgm:pt modelId="{577A6564-D0E9-4FE6-BEAE-17ED5BC406FA}" type="parTrans" cxnId="{126A64D5-27F9-48E8-A28B-DA7F51F16718}">
      <dgm:prSet/>
      <dgm:spPr/>
      <dgm:t>
        <a:bodyPr/>
        <a:lstStyle/>
        <a:p>
          <a:endParaRPr lang="it-IT"/>
        </a:p>
      </dgm:t>
    </dgm:pt>
    <dgm:pt modelId="{1F8F4CA2-775E-42A8-861D-907A1F78AD91}" type="sibTrans" cxnId="{126A64D5-27F9-48E8-A28B-DA7F51F16718}">
      <dgm:prSet/>
      <dgm:spPr/>
      <dgm:t>
        <a:bodyPr/>
        <a:lstStyle/>
        <a:p>
          <a:endParaRPr lang="it-IT"/>
        </a:p>
      </dgm:t>
    </dgm:pt>
    <dgm:pt modelId="{B3957DCD-BFE8-40DF-A0A3-2CB60034E797}">
      <dgm:prSet phldrT="[Testo]" phldr="0"/>
      <dgm:spPr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it-IT" b="1" dirty="0"/>
            <a:t>Testimonianza</a:t>
          </a:r>
        </a:p>
      </dgm:t>
    </dgm:pt>
    <dgm:pt modelId="{C0749C72-A148-436C-BA36-449B3E855EFD}" type="parTrans" cxnId="{053EA52E-5177-4B88-B38C-57A66FD9F34C}">
      <dgm:prSet/>
      <dgm:spPr/>
      <dgm:t>
        <a:bodyPr/>
        <a:lstStyle/>
        <a:p>
          <a:endParaRPr lang="it-IT"/>
        </a:p>
      </dgm:t>
    </dgm:pt>
    <dgm:pt modelId="{71F36879-17CB-429B-A97A-59791BE9DECD}" type="sibTrans" cxnId="{053EA52E-5177-4B88-B38C-57A66FD9F34C}">
      <dgm:prSet/>
      <dgm:spPr/>
      <dgm:t>
        <a:bodyPr/>
        <a:lstStyle/>
        <a:p>
          <a:endParaRPr lang="it-IT"/>
        </a:p>
      </dgm:t>
    </dgm:pt>
    <dgm:pt modelId="{A9328800-00BE-491B-921F-CF419321C986}" type="pres">
      <dgm:prSet presAssocID="{88A09912-5D0C-4ABB-A3BA-92076E7A0943}" presName="compositeShape" presStyleCnt="0">
        <dgm:presLayoutVars>
          <dgm:dir/>
          <dgm:resizeHandles/>
        </dgm:presLayoutVars>
      </dgm:prSet>
      <dgm:spPr/>
    </dgm:pt>
    <dgm:pt modelId="{A7A43B1F-AFD8-4623-BFD5-473FF0C80F8B}" type="pres">
      <dgm:prSet presAssocID="{88A09912-5D0C-4ABB-A3BA-92076E7A0943}" presName="pyramid" presStyleLbl="node1" presStyleIdx="0" presStyleCnt="1"/>
      <dgm:spPr>
        <a:solidFill>
          <a:schemeClr val="bg1">
            <a:lumMod val="85000"/>
            <a:lumOff val="15000"/>
          </a:schemeClr>
        </a:solidFill>
        <a:ln>
          <a:noFill/>
        </a:ln>
      </dgm:spPr>
    </dgm:pt>
    <dgm:pt modelId="{5C7081B6-B0AD-4A6E-A0FB-455991140B24}" type="pres">
      <dgm:prSet presAssocID="{88A09912-5D0C-4ABB-A3BA-92076E7A0943}" presName="theList" presStyleCnt="0"/>
      <dgm:spPr/>
    </dgm:pt>
    <dgm:pt modelId="{74C143EF-9F73-4417-B6A2-8B6F53846D03}" type="pres">
      <dgm:prSet presAssocID="{AF162D78-D46B-42ED-885E-778ACC1EA6E5}" presName="aNode" presStyleLbl="fgAcc1" presStyleIdx="0" presStyleCnt="3">
        <dgm:presLayoutVars>
          <dgm:bulletEnabled val="1"/>
        </dgm:presLayoutVars>
      </dgm:prSet>
      <dgm:spPr/>
    </dgm:pt>
    <dgm:pt modelId="{0FC20C49-9BAC-4AEA-9AC4-8202DBBFCC0B}" type="pres">
      <dgm:prSet presAssocID="{AF162D78-D46B-42ED-885E-778ACC1EA6E5}" presName="aSpace" presStyleCnt="0"/>
      <dgm:spPr/>
    </dgm:pt>
    <dgm:pt modelId="{89383803-61BE-446E-8916-CE86F01B829F}" type="pres">
      <dgm:prSet presAssocID="{2AACA2B9-5C12-41F5-B46D-4A342D78F89F}" presName="aNode" presStyleLbl="fgAcc1" presStyleIdx="1" presStyleCnt="3">
        <dgm:presLayoutVars>
          <dgm:bulletEnabled val="1"/>
        </dgm:presLayoutVars>
      </dgm:prSet>
      <dgm:spPr/>
    </dgm:pt>
    <dgm:pt modelId="{6F62EAB4-277B-49B0-B447-A0D6D4B86750}" type="pres">
      <dgm:prSet presAssocID="{2AACA2B9-5C12-41F5-B46D-4A342D78F89F}" presName="aSpace" presStyleCnt="0"/>
      <dgm:spPr/>
    </dgm:pt>
    <dgm:pt modelId="{87A34A70-9137-4619-A71B-CBD28D351A3E}" type="pres">
      <dgm:prSet presAssocID="{B3957DCD-BFE8-40DF-A0A3-2CB60034E797}" presName="aNode" presStyleLbl="fgAcc1" presStyleIdx="2" presStyleCnt="3">
        <dgm:presLayoutVars>
          <dgm:bulletEnabled val="1"/>
        </dgm:presLayoutVars>
      </dgm:prSet>
      <dgm:spPr/>
    </dgm:pt>
    <dgm:pt modelId="{4D0DBBD6-F797-4DA1-9BB3-657C610F39B1}" type="pres">
      <dgm:prSet presAssocID="{B3957DCD-BFE8-40DF-A0A3-2CB60034E797}" presName="aSpace" presStyleCnt="0"/>
      <dgm:spPr/>
    </dgm:pt>
  </dgm:ptLst>
  <dgm:cxnLst>
    <dgm:cxn modelId="{88572614-1B92-4CF9-A278-0C057C16F189}" type="presOf" srcId="{B3957DCD-BFE8-40DF-A0A3-2CB60034E797}" destId="{87A34A70-9137-4619-A71B-CBD28D351A3E}" srcOrd="0" destOrd="0" presId="urn:microsoft.com/office/officeart/2005/8/layout/pyramid2"/>
    <dgm:cxn modelId="{053EA52E-5177-4B88-B38C-57A66FD9F34C}" srcId="{88A09912-5D0C-4ABB-A3BA-92076E7A0943}" destId="{B3957DCD-BFE8-40DF-A0A3-2CB60034E797}" srcOrd="2" destOrd="0" parTransId="{C0749C72-A148-436C-BA36-449B3E855EFD}" sibTransId="{71F36879-17CB-429B-A97A-59791BE9DECD}"/>
    <dgm:cxn modelId="{F7C2E640-8FC0-45B8-8A03-27B70C1C0212}" type="presOf" srcId="{AF162D78-D46B-42ED-885E-778ACC1EA6E5}" destId="{74C143EF-9F73-4417-B6A2-8B6F53846D03}" srcOrd="0" destOrd="0" presId="urn:microsoft.com/office/officeart/2005/8/layout/pyramid2"/>
    <dgm:cxn modelId="{B74FF466-7AC7-44BB-AE21-C0ECC082976B}" srcId="{88A09912-5D0C-4ABB-A3BA-92076E7A0943}" destId="{AF162D78-D46B-42ED-885E-778ACC1EA6E5}" srcOrd="0" destOrd="0" parTransId="{589DB218-5E0A-4EBA-BA0F-7684135CB66B}" sibTransId="{C3F18073-0E40-4A08-B2D1-20E9367064C0}"/>
    <dgm:cxn modelId="{44765BD0-52D0-43AD-AD89-F3A42255593E}" type="presOf" srcId="{2AACA2B9-5C12-41F5-B46D-4A342D78F89F}" destId="{89383803-61BE-446E-8916-CE86F01B829F}" srcOrd="0" destOrd="0" presId="urn:microsoft.com/office/officeart/2005/8/layout/pyramid2"/>
    <dgm:cxn modelId="{126A64D5-27F9-48E8-A28B-DA7F51F16718}" srcId="{88A09912-5D0C-4ABB-A3BA-92076E7A0943}" destId="{2AACA2B9-5C12-41F5-B46D-4A342D78F89F}" srcOrd="1" destOrd="0" parTransId="{577A6564-D0E9-4FE6-BEAE-17ED5BC406FA}" sibTransId="{1F8F4CA2-775E-42A8-861D-907A1F78AD91}"/>
    <dgm:cxn modelId="{3078A4D5-2D8C-4EDA-B12D-640EDB473234}" type="presOf" srcId="{88A09912-5D0C-4ABB-A3BA-92076E7A0943}" destId="{A9328800-00BE-491B-921F-CF419321C986}" srcOrd="0" destOrd="0" presId="urn:microsoft.com/office/officeart/2005/8/layout/pyramid2"/>
    <dgm:cxn modelId="{683BAA03-FCC1-4EAE-9442-A01B7DDEE0ED}" type="presParOf" srcId="{A9328800-00BE-491B-921F-CF419321C986}" destId="{A7A43B1F-AFD8-4623-BFD5-473FF0C80F8B}" srcOrd="0" destOrd="0" presId="urn:microsoft.com/office/officeart/2005/8/layout/pyramid2"/>
    <dgm:cxn modelId="{D498D117-5267-4815-9585-BBEDAFB27605}" type="presParOf" srcId="{A9328800-00BE-491B-921F-CF419321C986}" destId="{5C7081B6-B0AD-4A6E-A0FB-455991140B24}" srcOrd="1" destOrd="0" presId="urn:microsoft.com/office/officeart/2005/8/layout/pyramid2"/>
    <dgm:cxn modelId="{351DF37C-F02E-4290-B2C3-55503EB42EEB}" type="presParOf" srcId="{5C7081B6-B0AD-4A6E-A0FB-455991140B24}" destId="{74C143EF-9F73-4417-B6A2-8B6F53846D03}" srcOrd="0" destOrd="0" presId="urn:microsoft.com/office/officeart/2005/8/layout/pyramid2"/>
    <dgm:cxn modelId="{12D9429D-4711-4C69-BA3C-B23B1BD4920D}" type="presParOf" srcId="{5C7081B6-B0AD-4A6E-A0FB-455991140B24}" destId="{0FC20C49-9BAC-4AEA-9AC4-8202DBBFCC0B}" srcOrd="1" destOrd="0" presId="urn:microsoft.com/office/officeart/2005/8/layout/pyramid2"/>
    <dgm:cxn modelId="{F7CA84DC-C7F2-4E91-B072-CD7CA407B8DB}" type="presParOf" srcId="{5C7081B6-B0AD-4A6E-A0FB-455991140B24}" destId="{89383803-61BE-446E-8916-CE86F01B829F}" srcOrd="2" destOrd="0" presId="urn:microsoft.com/office/officeart/2005/8/layout/pyramid2"/>
    <dgm:cxn modelId="{FCB2C517-2097-405B-B654-74A402983D56}" type="presParOf" srcId="{5C7081B6-B0AD-4A6E-A0FB-455991140B24}" destId="{6F62EAB4-277B-49B0-B447-A0D6D4B86750}" srcOrd="3" destOrd="0" presId="urn:microsoft.com/office/officeart/2005/8/layout/pyramid2"/>
    <dgm:cxn modelId="{48E7F24E-023C-4DBB-8A1F-574D708FE26A}" type="presParOf" srcId="{5C7081B6-B0AD-4A6E-A0FB-455991140B24}" destId="{87A34A70-9137-4619-A71B-CBD28D351A3E}" srcOrd="4" destOrd="0" presId="urn:microsoft.com/office/officeart/2005/8/layout/pyramid2"/>
    <dgm:cxn modelId="{23945940-1770-4F40-AA92-6C25CCEF1314}" type="presParOf" srcId="{5C7081B6-B0AD-4A6E-A0FB-455991140B24}" destId="{4D0DBBD6-F797-4DA1-9BB3-657C610F39B1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8A09912-5D0C-4ABB-A3BA-92076E7A0943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F162D78-D46B-42ED-885E-778ACC1EA6E5}">
      <dgm:prSet phldrT="[Testo]" phldr="0"/>
      <dgm:spPr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it-IT" b="1" dirty="0"/>
            <a:t>Fare discernimento</a:t>
          </a:r>
        </a:p>
      </dgm:t>
    </dgm:pt>
    <dgm:pt modelId="{589DB218-5E0A-4EBA-BA0F-7684135CB66B}" type="parTrans" cxnId="{B74FF466-7AC7-44BB-AE21-C0ECC082976B}">
      <dgm:prSet/>
      <dgm:spPr/>
      <dgm:t>
        <a:bodyPr/>
        <a:lstStyle/>
        <a:p>
          <a:endParaRPr lang="it-IT"/>
        </a:p>
      </dgm:t>
    </dgm:pt>
    <dgm:pt modelId="{C3F18073-0E40-4A08-B2D1-20E9367064C0}" type="sibTrans" cxnId="{B74FF466-7AC7-44BB-AE21-C0ECC082976B}">
      <dgm:prSet/>
      <dgm:spPr/>
      <dgm:t>
        <a:bodyPr/>
        <a:lstStyle/>
        <a:p>
          <a:endParaRPr lang="it-IT"/>
        </a:p>
      </dgm:t>
    </dgm:pt>
    <dgm:pt modelId="{2AACA2B9-5C12-41F5-B46D-4A342D78F89F}">
      <dgm:prSet phldrT="[Testo]" phldr="0"/>
      <dgm:spPr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it-IT" b="1" dirty="0"/>
            <a:t>Rendere conto del proprio compito</a:t>
          </a:r>
        </a:p>
      </dgm:t>
    </dgm:pt>
    <dgm:pt modelId="{577A6564-D0E9-4FE6-BEAE-17ED5BC406FA}" type="parTrans" cxnId="{126A64D5-27F9-48E8-A28B-DA7F51F16718}">
      <dgm:prSet/>
      <dgm:spPr/>
      <dgm:t>
        <a:bodyPr/>
        <a:lstStyle/>
        <a:p>
          <a:endParaRPr lang="it-IT"/>
        </a:p>
      </dgm:t>
    </dgm:pt>
    <dgm:pt modelId="{1F8F4CA2-775E-42A8-861D-907A1F78AD91}" type="sibTrans" cxnId="{126A64D5-27F9-48E8-A28B-DA7F51F16718}">
      <dgm:prSet/>
      <dgm:spPr/>
      <dgm:t>
        <a:bodyPr/>
        <a:lstStyle/>
        <a:p>
          <a:endParaRPr lang="it-IT"/>
        </a:p>
      </dgm:t>
    </dgm:pt>
    <dgm:pt modelId="{B3957DCD-BFE8-40DF-A0A3-2CB60034E797}">
      <dgm:prSet phldrT="[Testo]" phldr="0"/>
      <dgm:spPr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it-IT" b="1" dirty="0"/>
            <a:t>Aprirsi alla forza dall’alto</a:t>
          </a:r>
        </a:p>
      </dgm:t>
    </dgm:pt>
    <dgm:pt modelId="{C0749C72-A148-436C-BA36-449B3E855EFD}" type="parTrans" cxnId="{053EA52E-5177-4B88-B38C-57A66FD9F34C}">
      <dgm:prSet/>
      <dgm:spPr/>
      <dgm:t>
        <a:bodyPr/>
        <a:lstStyle/>
        <a:p>
          <a:endParaRPr lang="it-IT"/>
        </a:p>
      </dgm:t>
    </dgm:pt>
    <dgm:pt modelId="{71F36879-17CB-429B-A97A-59791BE9DECD}" type="sibTrans" cxnId="{053EA52E-5177-4B88-B38C-57A66FD9F34C}">
      <dgm:prSet/>
      <dgm:spPr/>
      <dgm:t>
        <a:bodyPr/>
        <a:lstStyle/>
        <a:p>
          <a:endParaRPr lang="it-IT"/>
        </a:p>
      </dgm:t>
    </dgm:pt>
    <dgm:pt modelId="{A9328800-00BE-491B-921F-CF419321C986}" type="pres">
      <dgm:prSet presAssocID="{88A09912-5D0C-4ABB-A3BA-92076E7A0943}" presName="compositeShape" presStyleCnt="0">
        <dgm:presLayoutVars>
          <dgm:dir/>
          <dgm:resizeHandles/>
        </dgm:presLayoutVars>
      </dgm:prSet>
      <dgm:spPr/>
    </dgm:pt>
    <dgm:pt modelId="{A7A43B1F-AFD8-4623-BFD5-473FF0C80F8B}" type="pres">
      <dgm:prSet presAssocID="{88A09912-5D0C-4ABB-A3BA-92076E7A0943}" presName="pyramid" presStyleLbl="node1" presStyleIdx="0" presStyleCnt="1" custLinFactNeighborX="1875"/>
      <dgm:spPr>
        <a:solidFill>
          <a:schemeClr val="bg1">
            <a:lumMod val="85000"/>
            <a:lumOff val="15000"/>
          </a:schemeClr>
        </a:solidFill>
        <a:ln>
          <a:noFill/>
        </a:ln>
      </dgm:spPr>
    </dgm:pt>
    <dgm:pt modelId="{5C7081B6-B0AD-4A6E-A0FB-455991140B24}" type="pres">
      <dgm:prSet presAssocID="{88A09912-5D0C-4ABB-A3BA-92076E7A0943}" presName="theList" presStyleCnt="0"/>
      <dgm:spPr/>
    </dgm:pt>
    <dgm:pt modelId="{74C143EF-9F73-4417-B6A2-8B6F53846D03}" type="pres">
      <dgm:prSet presAssocID="{AF162D78-D46B-42ED-885E-778ACC1EA6E5}" presName="aNode" presStyleLbl="fgAcc1" presStyleIdx="0" presStyleCnt="3" custScaleX="135328" custLinFactNeighborX="15340" custLinFactNeighborY="-3898">
        <dgm:presLayoutVars>
          <dgm:bulletEnabled val="1"/>
        </dgm:presLayoutVars>
      </dgm:prSet>
      <dgm:spPr/>
    </dgm:pt>
    <dgm:pt modelId="{0FC20C49-9BAC-4AEA-9AC4-8202DBBFCC0B}" type="pres">
      <dgm:prSet presAssocID="{AF162D78-D46B-42ED-885E-778ACC1EA6E5}" presName="aSpace" presStyleCnt="0"/>
      <dgm:spPr/>
    </dgm:pt>
    <dgm:pt modelId="{89383803-61BE-446E-8916-CE86F01B829F}" type="pres">
      <dgm:prSet presAssocID="{2AACA2B9-5C12-41F5-B46D-4A342D78F89F}" presName="aNode" presStyleLbl="fgAcc1" presStyleIdx="1" presStyleCnt="3" custScaleX="134640" custLinFactNeighborX="16455">
        <dgm:presLayoutVars>
          <dgm:bulletEnabled val="1"/>
        </dgm:presLayoutVars>
      </dgm:prSet>
      <dgm:spPr/>
    </dgm:pt>
    <dgm:pt modelId="{6F62EAB4-277B-49B0-B447-A0D6D4B86750}" type="pres">
      <dgm:prSet presAssocID="{2AACA2B9-5C12-41F5-B46D-4A342D78F89F}" presName="aSpace" presStyleCnt="0"/>
      <dgm:spPr/>
    </dgm:pt>
    <dgm:pt modelId="{87A34A70-9137-4619-A71B-CBD28D351A3E}" type="pres">
      <dgm:prSet presAssocID="{B3957DCD-BFE8-40DF-A0A3-2CB60034E797}" presName="aNode" presStyleLbl="fgAcc1" presStyleIdx="2" presStyleCnt="3" custScaleX="135972" custLinFactNeighborX="16455">
        <dgm:presLayoutVars>
          <dgm:bulletEnabled val="1"/>
        </dgm:presLayoutVars>
      </dgm:prSet>
      <dgm:spPr/>
    </dgm:pt>
    <dgm:pt modelId="{4D0DBBD6-F797-4DA1-9BB3-657C610F39B1}" type="pres">
      <dgm:prSet presAssocID="{B3957DCD-BFE8-40DF-A0A3-2CB60034E797}" presName="aSpace" presStyleCnt="0"/>
      <dgm:spPr/>
    </dgm:pt>
  </dgm:ptLst>
  <dgm:cxnLst>
    <dgm:cxn modelId="{88572614-1B92-4CF9-A278-0C057C16F189}" type="presOf" srcId="{B3957DCD-BFE8-40DF-A0A3-2CB60034E797}" destId="{87A34A70-9137-4619-A71B-CBD28D351A3E}" srcOrd="0" destOrd="0" presId="urn:microsoft.com/office/officeart/2005/8/layout/pyramid2"/>
    <dgm:cxn modelId="{053EA52E-5177-4B88-B38C-57A66FD9F34C}" srcId="{88A09912-5D0C-4ABB-A3BA-92076E7A0943}" destId="{B3957DCD-BFE8-40DF-A0A3-2CB60034E797}" srcOrd="2" destOrd="0" parTransId="{C0749C72-A148-436C-BA36-449B3E855EFD}" sibTransId="{71F36879-17CB-429B-A97A-59791BE9DECD}"/>
    <dgm:cxn modelId="{F7C2E640-8FC0-45B8-8A03-27B70C1C0212}" type="presOf" srcId="{AF162D78-D46B-42ED-885E-778ACC1EA6E5}" destId="{74C143EF-9F73-4417-B6A2-8B6F53846D03}" srcOrd="0" destOrd="0" presId="urn:microsoft.com/office/officeart/2005/8/layout/pyramid2"/>
    <dgm:cxn modelId="{B74FF466-7AC7-44BB-AE21-C0ECC082976B}" srcId="{88A09912-5D0C-4ABB-A3BA-92076E7A0943}" destId="{AF162D78-D46B-42ED-885E-778ACC1EA6E5}" srcOrd="0" destOrd="0" parTransId="{589DB218-5E0A-4EBA-BA0F-7684135CB66B}" sibTransId="{C3F18073-0E40-4A08-B2D1-20E9367064C0}"/>
    <dgm:cxn modelId="{44765BD0-52D0-43AD-AD89-F3A42255593E}" type="presOf" srcId="{2AACA2B9-5C12-41F5-B46D-4A342D78F89F}" destId="{89383803-61BE-446E-8916-CE86F01B829F}" srcOrd="0" destOrd="0" presId="urn:microsoft.com/office/officeart/2005/8/layout/pyramid2"/>
    <dgm:cxn modelId="{126A64D5-27F9-48E8-A28B-DA7F51F16718}" srcId="{88A09912-5D0C-4ABB-A3BA-92076E7A0943}" destId="{2AACA2B9-5C12-41F5-B46D-4A342D78F89F}" srcOrd="1" destOrd="0" parTransId="{577A6564-D0E9-4FE6-BEAE-17ED5BC406FA}" sibTransId="{1F8F4CA2-775E-42A8-861D-907A1F78AD91}"/>
    <dgm:cxn modelId="{3078A4D5-2D8C-4EDA-B12D-640EDB473234}" type="presOf" srcId="{88A09912-5D0C-4ABB-A3BA-92076E7A0943}" destId="{A9328800-00BE-491B-921F-CF419321C986}" srcOrd="0" destOrd="0" presId="urn:microsoft.com/office/officeart/2005/8/layout/pyramid2"/>
    <dgm:cxn modelId="{683BAA03-FCC1-4EAE-9442-A01B7DDEE0ED}" type="presParOf" srcId="{A9328800-00BE-491B-921F-CF419321C986}" destId="{A7A43B1F-AFD8-4623-BFD5-473FF0C80F8B}" srcOrd="0" destOrd="0" presId="urn:microsoft.com/office/officeart/2005/8/layout/pyramid2"/>
    <dgm:cxn modelId="{D498D117-5267-4815-9585-BBEDAFB27605}" type="presParOf" srcId="{A9328800-00BE-491B-921F-CF419321C986}" destId="{5C7081B6-B0AD-4A6E-A0FB-455991140B24}" srcOrd="1" destOrd="0" presId="urn:microsoft.com/office/officeart/2005/8/layout/pyramid2"/>
    <dgm:cxn modelId="{351DF37C-F02E-4290-B2C3-55503EB42EEB}" type="presParOf" srcId="{5C7081B6-B0AD-4A6E-A0FB-455991140B24}" destId="{74C143EF-9F73-4417-B6A2-8B6F53846D03}" srcOrd="0" destOrd="0" presId="urn:microsoft.com/office/officeart/2005/8/layout/pyramid2"/>
    <dgm:cxn modelId="{12D9429D-4711-4C69-BA3C-B23B1BD4920D}" type="presParOf" srcId="{5C7081B6-B0AD-4A6E-A0FB-455991140B24}" destId="{0FC20C49-9BAC-4AEA-9AC4-8202DBBFCC0B}" srcOrd="1" destOrd="0" presId="urn:microsoft.com/office/officeart/2005/8/layout/pyramid2"/>
    <dgm:cxn modelId="{F7CA84DC-C7F2-4E91-B072-CD7CA407B8DB}" type="presParOf" srcId="{5C7081B6-B0AD-4A6E-A0FB-455991140B24}" destId="{89383803-61BE-446E-8916-CE86F01B829F}" srcOrd="2" destOrd="0" presId="urn:microsoft.com/office/officeart/2005/8/layout/pyramid2"/>
    <dgm:cxn modelId="{FCB2C517-2097-405B-B654-74A402983D56}" type="presParOf" srcId="{5C7081B6-B0AD-4A6E-A0FB-455991140B24}" destId="{6F62EAB4-277B-49B0-B447-A0D6D4B86750}" srcOrd="3" destOrd="0" presId="urn:microsoft.com/office/officeart/2005/8/layout/pyramid2"/>
    <dgm:cxn modelId="{48E7F24E-023C-4DBB-8A1F-574D708FE26A}" type="presParOf" srcId="{5C7081B6-B0AD-4A6E-A0FB-455991140B24}" destId="{87A34A70-9137-4619-A71B-CBD28D351A3E}" srcOrd="4" destOrd="0" presId="urn:microsoft.com/office/officeart/2005/8/layout/pyramid2"/>
    <dgm:cxn modelId="{23945940-1770-4F40-AA92-6C25CCEF1314}" type="presParOf" srcId="{5C7081B6-B0AD-4A6E-A0FB-455991140B24}" destId="{4D0DBBD6-F797-4DA1-9BB3-657C610F39B1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5F448E5-1B58-4C18-9B8C-02D7FB02B825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A94EA03-F2BA-4AFB-B561-23C8F9887267}">
      <dgm:prSet phldrT="[Testo]" phldr="0" custT="1"/>
      <dgm:spPr/>
      <dgm:t>
        <a:bodyPr/>
        <a:lstStyle/>
        <a:p>
          <a:r>
            <a:rPr lang="it-IT" sz="1500" b="1" dirty="0"/>
            <a:t>Famiglia</a:t>
          </a:r>
        </a:p>
      </dgm:t>
    </dgm:pt>
    <dgm:pt modelId="{77EB3768-EE57-4FA3-AE4F-56F824C1C32B}" type="parTrans" cxnId="{8F8282B9-361C-4E79-A831-D80CFFE05AFA}">
      <dgm:prSet/>
      <dgm:spPr/>
      <dgm:t>
        <a:bodyPr/>
        <a:lstStyle/>
        <a:p>
          <a:endParaRPr lang="it-IT"/>
        </a:p>
      </dgm:t>
    </dgm:pt>
    <dgm:pt modelId="{EB7E45FE-1A4B-4A12-BB6E-7C890EDF781D}" type="sibTrans" cxnId="{8F8282B9-361C-4E79-A831-D80CFFE05AFA}">
      <dgm:prSet/>
      <dgm:spPr/>
      <dgm:t>
        <a:bodyPr/>
        <a:lstStyle/>
        <a:p>
          <a:endParaRPr lang="it-IT"/>
        </a:p>
      </dgm:t>
    </dgm:pt>
    <dgm:pt modelId="{933A43E9-E6A1-4B26-ABF3-447D561A3093}">
      <dgm:prSet phldrT="[Testo]" phldr="0" custT="1"/>
      <dgm:spPr/>
      <dgm:t>
        <a:bodyPr/>
        <a:lstStyle/>
        <a:p>
          <a:r>
            <a:rPr lang="it-IT" sz="1400" b="1" dirty="0"/>
            <a:t>Preghiera</a:t>
          </a:r>
          <a:endParaRPr lang="it-IT" sz="1500" b="1" dirty="0"/>
        </a:p>
      </dgm:t>
    </dgm:pt>
    <dgm:pt modelId="{80519A21-1392-4E7B-AC14-56485AC9AF15}" type="parTrans" cxnId="{9B4E574E-B0B7-4FEC-B34D-0443572F3CFA}">
      <dgm:prSet/>
      <dgm:spPr/>
      <dgm:t>
        <a:bodyPr/>
        <a:lstStyle/>
        <a:p>
          <a:endParaRPr lang="it-IT"/>
        </a:p>
      </dgm:t>
    </dgm:pt>
    <dgm:pt modelId="{E488F6D1-8864-43D6-8E61-ED324805C8FD}" type="sibTrans" cxnId="{9B4E574E-B0B7-4FEC-B34D-0443572F3CFA}">
      <dgm:prSet/>
      <dgm:spPr/>
      <dgm:t>
        <a:bodyPr/>
        <a:lstStyle/>
        <a:p>
          <a:endParaRPr lang="it-IT"/>
        </a:p>
      </dgm:t>
    </dgm:pt>
    <dgm:pt modelId="{6685D49E-218A-4D92-9076-A2D912C03D84}">
      <dgm:prSet phldrT="[Testo]" phldr="0"/>
      <dgm:spPr/>
      <dgm:t>
        <a:bodyPr/>
        <a:lstStyle/>
        <a:p>
          <a:r>
            <a:rPr lang="it-IT" b="1" dirty="0">
              <a:solidFill>
                <a:srgbClr val="FFFF00"/>
              </a:solidFill>
            </a:rPr>
            <a:t>Ospitalità</a:t>
          </a:r>
        </a:p>
      </dgm:t>
    </dgm:pt>
    <dgm:pt modelId="{0370BBA2-4C14-41C2-8D75-43EB74EE8769}" type="parTrans" cxnId="{B3F6AB81-34E4-4945-B86E-8B2BD2F75859}">
      <dgm:prSet/>
      <dgm:spPr/>
      <dgm:t>
        <a:bodyPr/>
        <a:lstStyle/>
        <a:p>
          <a:endParaRPr lang="it-IT"/>
        </a:p>
      </dgm:t>
    </dgm:pt>
    <dgm:pt modelId="{25534B1A-B9A0-45B0-BFE1-47FFF4F2E66B}" type="sibTrans" cxnId="{B3F6AB81-34E4-4945-B86E-8B2BD2F75859}">
      <dgm:prSet/>
      <dgm:spPr/>
      <dgm:t>
        <a:bodyPr/>
        <a:lstStyle/>
        <a:p>
          <a:endParaRPr lang="it-IT"/>
        </a:p>
      </dgm:t>
    </dgm:pt>
    <dgm:pt modelId="{11142288-4178-4A9F-B893-435D668FC7F8}" type="pres">
      <dgm:prSet presAssocID="{95F448E5-1B58-4C18-9B8C-02D7FB02B825}" presName="Name0" presStyleCnt="0">
        <dgm:presLayoutVars>
          <dgm:chMax val="7"/>
          <dgm:resizeHandles val="exact"/>
        </dgm:presLayoutVars>
      </dgm:prSet>
      <dgm:spPr/>
    </dgm:pt>
    <dgm:pt modelId="{BC476B39-68A9-4329-8EC7-A53F29BDA64A}" type="pres">
      <dgm:prSet presAssocID="{95F448E5-1B58-4C18-9B8C-02D7FB02B825}" presName="comp1" presStyleCnt="0"/>
      <dgm:spPr/>
    </dgm:pt>
    <dgm:pt modelId="{07B87A27-E577-435C-8BD7-03A732A73694}" type="pres">
      <dgm:prSet presAssocID="{95F448E5-1B58-4C18-9B8C-02D7FB02B825}" presName="circle1" presStyleLbl="node1" presStyleIdx="0" presStyleCnt="3"/>
      <dgm:spPr/>
    </dgm:pt>
    <dgm:pt modelId="{3F1B35C6-4A16-4A22-B495-AC70C2D02028}" type="pres">
      <dgm:prSet presAssocID="{95F448E5-1B58-4C18-9B8C-02D7FB02B825}" presName="c1text" presStyleLbl="node1" presStyleIdx="0" presStyleCnt="3">
        <dgm:presLayoutVars>
          <dgm:bulletEnabled val="1"/>
        </dgm:presLayoutVars>
      </dgm:prSet>
      <dgm:spPr/>
    </dgm:pt>
    <dgm:pt modelId="{163F4E74-0EB0-4420-AEA5-3478CC49A4B6}" type="pres">
      <dgm:prSet presAssocID="{95F448E5-1B58-4C18-9B8C-02D7FB02B825}" presName="comp2" presStyleCnt="0"/>
      <dgm:spPr/>
    </dgm:pt>
    <dgm:pt modelId="{856223F7-EFA3-4DC0-917E-317CA64E1F5E}" type="pres">
      <dgm:prSet presAssocID="{95F448E5-1B58-4C18-9B8C-02D7FB02B825}" presName="circle2" presStyleLbl="node1" presStyleIdx="1" presStyleCnt="3"/>
      <dgm:spPr/>
    </dgm:pt>
    <dgm:pt modelId="{56416371-B88F-4503-AE05-AF821B52130A}" type="pres">
      <dgm:prSet presAssocID="{95F448E5-1B58-4C18-9B8C-02D7FB02B825}" presName="c2text" presStyleLbl="node1" presStyleIdx="1" presStyleCnt="3">
        <dgm:presLayoutVars>
          <dgm:bulletEnabled val="1"/>
        </dgm:presLayoutVars>
      </dgm:prSet>
      <dgm:spPr/>
    </dgm:pt>
    <dgm:pt modelId="{F5ADAE7A-CB44-4C3E-8095-CC7C3B84E967}" type="pres">
      <dgm:prSet presAssocID="{95F448E5-1B58-4C18-9B8C-02D7FB02B825}" presName="comp3" presStyleCnt="0"/>
      <dgm:spPr/>
    </dgm:pt>
    <dgm:pt modelId="{C5AD496B-96BF-4325-ABF5-0DCFBAED24BB}" type="pres">
      <dgm:prSet presAssocID="{95F448E5-1B58-4C18-9B8C-02D7FB02B825}" presName="circle3" presStyleLbl="node1" presStyleIdx="2" presStyleCnt="3" custLinFactNeighborY="590"/>
      <dgm:spPr/>
    </dgm:pt>
    <dgm:pt modelId="{BB0E2AD8-8AEE-410A-8342-C3209E525704}" type="pres">
      <dgm:prSet presAssocID="{95F448E5-1B58-4C18-9B8C-02D7FB02B825}" presName="c3text" presStyleLbl="node1" presStyleIdx="2" presStyleCnt="3">
        <dgm:presLayoutVars>
          <dgm:bulletEnabled val="1"/>
        </dgm:presLayoutVars>
      </dgm:prSet>
      <dgm:spPr/>
    </dgm:pt>
  </dgm:ptLst>
  <dgm:cxnLst>
    <dgm:cxn modelId="{ADCA4D0C-0862-4647-A2B9-F633B99F1937}" type="presOf" srcId="{933A43E9-E6A1-4B26-ABF3-447D561A3093}" destId="{56416371-B88F-4503-AE05-AF821B52130A}" srcOrd="1" destOrd="0" presId="urn:microsoft.com/office/officeart/2005/8/layout/venn2"/>
    <dgm:cxn modelId="{FEFE7611-DF52-49FC-AB4B-4E19E69616FB}" type="presOf" srcId="{6685D49E-218A-4D92-9076-A2D912C03D84}" destId="{BB0E2AD8-8AEE-410A-8342-C3209E525704}" srcOrd="1" destOrd="0" presId="urn:microsoft.com/office/officeart/2005/8/layout/venn2"/>
    <dgm:cxn modelId="{5C3C961A-566C-42CC-8488-68DE17ED43E8}" type="presOf" srcId="{95F448E5-1B58-4C18-9B8C-02D7FB02B825}" destId="{11142288-4178-4A9F-B893-435D668FC7F8}" srcOrd="0" destOrd="0" presId="urn:microsoft.com/office/officeart/2005/8/layout/venn2"/>
    <dgm:cxn modelId="{9B4E574E-B0B7-4FEC-B34D-0443572F3CFA}" srcId="{95F448E5-1B58-4C18-9B8C-02D7FB02B825}" destId="{933A43E9-E6A1-4B26-ABF3-447D561A3093}" srcOrd="1" destOrd="0" parTransId="{80519A21-1392-4E7B-AC14-56485AC9AF15}" sibTransId="{E488F6D1-8864-43D6-8E61-ED324805C8FD}"/>
    <dgm:cxn modelId="{B3F6AB81-34E4-4945-B86E-8B2BD2F75859}" srcId="{95F448E5-1B58-4C18-9B8C-02D7FB02B825}" destId="{6685D49E-218A-4D92-9076-A2D912C03D84}" srcOrd="2" destOrd="0" parTransId="{0370BBA2-4C14-41C2-8D75-43EB74EE8769}" sibTransId="{25534B1A-B9A0-45B0-BFE1-47FFF4F2E66B}"/>
    <dgm:cxn modelId="{D652FE87-9D46-43A6-BA9A-61B5A0DFC1A8}" type="presOf" srcId="{6685D49E-218A-4D92-9076-A2D912C03D84}" destId="{C5AD496B-96BF-4325-ABF5-0DCFBAED24BB}" srcOrd="0" destOrd="0" presId="urn:microsoft.com/office/officeart/2005/8/layout/venn2"/>
    <dgm:cxn modelId="{DBD5D58D-7FE6-458A-9F51-8AFBFB92457E}" type="presOf" srcId="{4A94EA03-F2BA-4AFB-B561-23C8F9887267}" destId="{07B87A27-E577-435C-8BD7-03A732A73694}" srcOrd="0" destOrd="0" presId="urn:microsoft.com/office/officeart/2005/8/layout/venn2"/>
    <dgm:cxn modelId="{B33411B8-6E90-437A-89CF-970999E94E80}" type="presOf" srcId="{933A43E9-E6A1-4B26-ABF3-447D561A3093}" destId="{856223F7-EFA3-4DC0-917E-317CA64E1F5E}" srcOrd="0" destOrd="0" presId="urn:microsoft.com/office/officeart/2005/8/layout/venn2"/>
    <dgm:cxn modelId="{8F8282B9-361C-4E79-A831-D80CFFE05AFA}" srcId="{95F448E5-1B58-4C18-9B8C-02D7FB02B825}" destId="{4A94EA03-F2BA-4AFB-B561-23C8F9887267}" srcOrd="0" destOrd="0" parTransId="{77EB3768-EE57-4FA3-AE4F-56F824C1C32B}" sibTransId="{EB7E45FE-1A4B-4A12-BB6E-7C890EDF781D}"/>
    <dgm:cxn modelId="{F434D4E6-DA7B-4D1C-BFAC-311709CE115C}" type="presOf" srcId="{4A94EA03-F2BA-4AFB-B561-23C8F9887267}" destId="{3F1B35C6-4A16-4A22-B495-AC70C2D02028}" srcOrd="1" destOrd="0" presId="urn:microsoft.com/office/officeart/2005/8/layout/venn2"/>
    <dgm:cxn modelId="{8AFBB374-C9E9-4785-9113-120517F3CA8B}" type="presParOf" srcId="{11142288-4178-4A9F-B893-435D668FC7F8}" destId="{BC476B39-68A9-4329-8EC7-A53F29BDA64A}" srcOrd="0" destOrd="0" presId="urn:microsoft.com/office/officeart/2005/8/layout/venn2"/>
    <dgm:cxn modelId="{FF509F36-6818-49E7-B5E3-1E79D492F7CE}" type="presParOf" srcId="{BC476B39-68A9-4329-8EC7-A53F29BDA64A}" destId="{07B87A27-E577-435C-8BD7-03A732A73694}" srcOrd="0" destOrd="0" presId="urn:microsoft.com/office/officeart/2005/8/layout/venn2"/>
    <dgm:cxn modelId="{86AE96B3-32C2-488E-9B05-8703D60F4E6F}" type="presParOf" srcId="{BC476B39-68A9-4329-8EC7-A53F29BDA64A}" destId="{3F1B35C6-4A16-4A22-B495-AC70C2D02028}" srcOrd="1" destOrd="0" presId="urn:microsoft.com/office/officeart/2005/8/layout/venn2"/>
    <dgm:cxn modelId="{57EBF314-35A4-494E-89D0-3125D30FE003}" type="presParOf" srcId="{11142288-4178-4A9F-B893-435D668FC7F8}" destId="{163F4E74-0EB0-4420-AEA5-3478CC49A4B6}" srcOrd="1" destOrd="0" presId="urn:microsoft.com/office/officeart/2005/8/layout/venn2"/>
    <dgm:cxn modelId="{EC3752EA-A4FD-4970-9880-CB48BF59AA08}" type="presParOf" srcId="{163F4E74-0EB0-4420-AEA5-3478CC49A4B6}" destId="{856223F7-EFA3-4DC0-917E-317CA64E1F5E}" srcOrd="0" destOrd="0" presId="urn:microsoft.com/office/officeart/2005/8/layout/venn2"/>
    <dgm:cxn modelId="{FEFE6CF1-DA40-478B-9CE2-FE0E8C7903E8}" type="presParOf" srcId="{163F4E74-0EB0-4420-AEA5-3478CC49A4B6}" destId="{56416371-B88F-4503-AE05-AF821B52130A}" srcOrd="1" destOrd="0" presId="urn:microsoft.com/office/officeart/2005/8/layout/venn2"/>
    <dgm:cxn modelId="{FE8EDFAC-02F8-4725-8D9F-473A247884AE}" type="presParOf" srcId="{11142288-4178-4A9F-B893-435D668FC7F8}" destId="{F5ADAE7A-CB44-4C3E-8095-CC7C3B84E967}" srcOrd="2" destOrd="0" presId="urn:microsoft.com/office/officeart/2005/8/layout/venn2"/>
    <dgm:cxn modelId="{5734E68F-9B76-47B3-BA0A-5761E9FB793A}" type="presParOf" srcId="{F5ADAE7A-CB44-4C3E-8095-CC7C3B84E967}" destId="{C5AD496B-96BF-4325-ABF5-0DCFBAED24BB}" srcOrd="0" destOrd="0" presId="urn:microsoft.com/office/officeart/2005/8/layout/venn2"/>
    <dgm:cxn modelId="{643E4016-EFD2-4B16-A9CD-8FDF6B07E4CE}" type="presParOf" srcId="{F5ADAE7A-CB44-4C3E-8095-CC7C3B84E967}" destId="{BB0E2AD8-8AEE-410A-8342-C3209E525704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89B703-383E-4342-B8B0-80E8B030EE1F}" type="doc">
      <dgm:prSet loTypeId="urn:microsoft.com/office/officeart/2005/8/layout/radial6" loCatId="cycle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C7DA4949-22D1-4D49-BE7F-786F3BC2DB1A}">
      <dgm:prSet phldrT="[Testo]" phldr="0"/>
      <dgm:spPr/>
      <dgm:t>
        <a:bodyPr/>
        <a:lstStyle/>
        <a:p>
          <a:r>
            <a:rPr lang="it-IT" b="1" dirty="0">
              <a:solidFill>
                <a:schemeClr val="bg2">
                  <a:lumMod val="50000"/>
                </a:schemeClr>
              </a:solidFill>
            </a:rPr>
            <a:t>Personale</a:t>
          </a:r>
        </a:p>
        <a:p>
          <a:r>
            <a:rPr lang="it-IT" b="1" dirty="0">
              <a:solidFill>
                <a:schemeClr val="bg2">
                  <a:lumMod val="50000"/>
                </a:schemeClr>
              </a:solidFill>
            </a:rPr>
            <a:t>(Orazione)</a:t>
          </a:r>
        </a:p>
      </dgm:t>
    </dgm:pt>
    <dgm:pt modelId="{F6401358-7E11-40AA-ADDA-640EFEAD53AC}" type="parTrans" cxnId="{F9D850DB-82DB-4268-80BD-40DDDA9DB261}">
      <dgm:prSet/>
      <dgm:spPr/>
      <dgm:t>
        <a:bodyPr/>
        <a:lstStyle/>
        <a:p>
          <a:endParaRPr lang="it-IT"/>
        </a:p>
      </dgm:t>
    </dgm:pt>
    <dgm:pt modelId="{DE090C47-521D-4A9A-8D5E-5A65524065A0}" type="sibTrans" cxnId="{F9D850DB-82DB-4268-80BD-40DDDA9DB261}">
      <dgm:prSet/>
      <dgm:spPr/>
      <dgm:t>
        <a:bodyPr/>
        <a:lstStyle/>
        <a:p>
          <a:endParaRPr lang="it-IT"/>
        </a:p>
      </dgm:t>
    </dgm:pt>
    <dgm:pt modelId="{52D3AA9B-7BFA-41A1-95D5-989010837027}">
      <dgm:prSet phldrT="[Testo]" phldr="0"/>
      <dgm:spPr/>
      <dgm:t>
        <a:bodyPr/>
        <a:lstStyle/>
        <a:p>
          <a:r>
            <a:rPr lang="it-IT" b="1" dirty="0">
              <a:solidFill>
                <a:srgbClr val="FF0000"/>
              </a:solidFill>
            </a:rPr>
            <a:t>Familiare</a:t>
          </a:r>
        </a:p>
      </dgm:t>
    </dgm:pt>
    <dgm:pt modelId="{6B239503-F7F5-4F58-9C7B-61EEB7CE2FC8}" type="parTrans" cxnId="{29554777-D22F-4830-BD25-5BBC110AF789}">
      <dgm:prSet/>
      <dgm:spPr/>
      <dgm:t>
        <a:bodyPr/>
        <a:lstStyle/>
        <a:p>
          <a:endParaRPr lang="it-IT"/>
        </a:p>
      </dgm:t>
    </dgm:pt>
    <dgm:pt modelId="{E1E43B45-264C-441B-A819-FD50EAA04CE3}" type="sibTrans" cxnId="{29554777-D22F-4830-BD25-5BBC110AF789}">
      <dgm:prSet/>
      <dgm:spPr/>
      <dgm:t>
        <a:bodyPr/>
        <a:lstStyle/>
        <a:p>
          <a:endParaRPr lang="it-IT"/>
        </a:p>
      </dgm:t>
    </dgm:pt>
    <dgm:pt modelId="{D53795DB-20E6-4654-BCE1-C343E1731985}">
      <dgm:prSet phldrT="[Testo]" phldr="0"/>
      <dgm:spPr/>
      <dgm:t>
        <a:bodyPr/>
        <a:lstStyle/>
        <a:p>
          <a:r>
            <a:rPr lang="it-IT" b="1" dirty="0">
              <a:solidFill>
                <a:schemeClr val="tx1"/>
              </a:solidFill>
            </a:rPr>
            <a:t>Di</a:t>
          </a:r>
          <a:r>
            <a:rPr lang="it-IT" dirty="0"/>
            <a:t> </a:t>
          </a:r>
          <a:r>
            <a:rPr lang="it-IT" b="1" dirty="0">
              <a:solidFill>
                <a:schemeClr val="tx1"/>
              </a:solidFill>
            </a:rPr>
            <a:t>equipe</a:t>
          </a:r>
        </a:p>
      </dgm:t>
    </dgm:pt>
    <dgm:pt modelId="{81E2092A-2737-4152-BA60-7FC0371C7499}" type="parTrans" cxnId="{72633ECD-10FC-4B19-90CE-678BC30C8C44}">
      <dgm:prSet/>
      <dgm:spPr/>
      <dgm:t>
        <a:bodyPr/>
        <a:lstStyle/>
        <a:p>
          <a:endParaRPr lang="it-IT"/>
        </a:p>
      </dgm:t>
    </dgm:pt>
    <dgm:pt modelId="{48CA4F33-B279-4451-B90F-A5585DBB758F}" type="sibTrans" cxnId="{72633ECD-10FC-4B19-90CE-678BC30C8C44}">
      <dgm:prSet/>
      <dgm:spPr/>
      <dgm:t>
        <a:bodyPr/>
        <a:lstStyle/>
        <a:p>
          <a:endParaRPr lang="it-IT"/>
        </a:p>
      </dgm:t>
    </dgm:pt>
    <dgm:pt modelId="{A59CBB52-4047-445C-A89F-EEDCDCAEAFC2}">
      <dgm:prSet phldrT="[Testo]" phldr="0"/>
      <dgm:spPr>
        <a:gradFill flip="none" rotWithShape="0">
          <a:gsLst>
            <a:gs pos="0">
              <a:schemeClr val="accent5">
                <a:hueOff val="15115693"/>
                <a:satOff val="-7063"/>
                <a:lumOff val="-7940"/>
                <a:tint val="66000"/>
                <a:satMod val="160000"/>
              </a:schemeClr>
            </a:gs>
            <a:gs pos="50000">
              <a:schemeClr val="accent5">
                <a:hueOff val="15115693"/>
                <a:satOff val="-7063"/>
                <a:lumOff val="-7940"/>
                <a:tint val="44500"/>
                <a:satMod val="160000"/>
              </a:schemeClr>
            </a:gs>
            <a:gs pos="100000">
              <a:schemeClr val="accent5">
                <a:hueOff val="15115693"/>
                <a:satOff val="-7063"/>
                <a:lumOff val="-7940"/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it-IT" b="1" dirty="0">
              <a:solidFill>
                <a:schemeClr val="bg1">
                  <a:lumMod val="50000"/>
                  <a:lumOff val="50000"/>
                </a:schemeClr>
              </a:solidFill>
            </a:rPr>
            <a:t>Intercessione</a:t>
          </a:r>
        </a:p>
      </dgm:t>
    </dgm:pt>
    <dgm:pt modelId="{C6A81667-AA95-4617-8146-72030D01BB08}" type="parTrans" cxnId="{34A630A2-E55A-4904-BE6D-10B0EB2B7909}">
      <dgm:prSet/>
      <dgm:spPr/>
      <dgm:t>
        <a:bodyPr/>
        <a:lstStyle/>
        <a:p>
          <a:endParaRPr lang="it-IT"/>
        </a:p>
      </dgm:t>
    </dgm:pt>
    <dgm:pt modelId="{6E907FEF-82A7-4B67-8A37-6E93148DC8FC}" type="sibTrans" cxnId="{34A630A2-E55A-4904-BE6D-10B0EB2B7909}">
      <dgm:prSet/>
      <dgm:spPr/>
      <dgm:t>
        <a:bodyPr/>
        <a:lstStyle/>
        <a:p>
          <a:endParaRPr lang="it-IT"/>
        </a:p>
      </dgm:t>
    </dgm:pt>
    <dgm:pt modelId="{6F26DEE6-4E50-4430-8BE2-86D357AAF168}">
      <dgm:prSet phldrT="[Testo]" phldr="0" custT="1"/>
      <dgm:spPr/>
      <dgm:t>
        <a:bodyPr/>
        <a:lstStyle/>
        <a:p>
          <a:r>
            <a:rPr lang="it-IT" sz="1000" b="1" dirty="0">
              <a:solidFill>
                <a:schemeClr val="bg1"/>
              </a:solidFill>
            </a:rPr>
            <a:t>Preghiera</a:t>
          </a:r>
          <a:endParaRPr lang="it-IT" sz="1500" b="1" dirty="0">
            <a:solidFill>
              <a:schemeClr val="bg1"/>
            </a:solidFill>
          </a:endParaRPr>
        </a:p>
      </dgm:t>
    </dgm:pt>
    <dgm:pt modelId="{CCCF1F45-DA51-40A9-B535-3387A465C8BE}" type="sibTrans" cxnId="{B6D1D24A-968C-4854-BB34-0C217B54A49B}">
      <dgm:prSet/>
      <dgm:spPr/>
      <dgm:t>
        <a:bodyPr/>
        <a:lstStyle/>
        <a:p>
          <a:endParaRPr lang="it-IT"/>
        </a:p>
      </dgm:t>
    </dgm:pt>
    <dgm:pt modelId="{32052237-8DFE-430D-A64D-DC3FF0AD830B}" type="parTrans" cxnId="{B6D1D24A-968C-4854-BB34-0C217B54A49B}">
      <dgm:prSet/>
      <dgm:spPr/>
      <dgm:t>
        <a:bodyPr/>
        <a:lstStyle/>
        <a:p>
          <a:endParaRPr lang="it-IT"/>
        </a:p>
      </dgm:t>
    </dgm:pt>
    <dgm:pt modelId="{C59B4A8B-7659-46B2-AF21-F23D417FD6D6}">
      <dgm:prSet phldrT="[Testo]" phldr="0"/>
      <dgm:spPr/>
      <dgm:t>
        <a:bodyPr/>
        <a:lstStyle/>
        <a:p>
          <a:r>
            <a:rPr lang="it-IT" b="1" dirty="0">
              <a:solidFill>
                <a:srgbClr val="FFC000"/>
              </a:solidFill>
            </a:rPr>
            <a:t>Coniugale</a:t>
          </a:r>
        </a:p>
      </dgm:t>
    </dgm:pt>
    <dgm:pt modelId="{98E82CBB-B04F-4318-9166-24FD76DAB875}" type="parTrans" cxnId="{503B634F-00A9-445A-B246-34199BD92539}">
      <dgm:prSet/>
      <dgm:spPr/>
      <dgm:t>
        <a:bodyPr/>
        <a:lstStyle/>
        <a:p>
          <a:endParaRPr lang="it-IT"/>
        </a:p>
      </dgm:t>
    </dgm:pt>
    <dgm:pt modelId="{BE728964-5456-4A80-9F57-4A78C0EB126D}" type="sibTrans" cxnId="{503B634F-00A9-445A-B246-34199BD92539}">
      <dgm:prSet/>
      <dgm:spPr/>
      <dgm:t>
        <a:bodyPr/>
        <a:lstStyle/>
        <a:p>
          <a:endParaRPr lang="it-IT"/>
        </a:p>
      </dgm:t>
    </dgm:pt>
    <dgm:pt modelId="{275DD5E1-BE0C-462A-BCD1-C85838022218}" type="pres">
      <dgm:prSet presAssocID="{8489B703-383E-4342-B8B0-80E8B030EE1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A53F32D-1165-4B2C-925A-AA43057464BD}" type="pres">
      <dgm:prSet presAssocID="{6F26DEE6-4E50-4430-8BE2-86D357AAF168}" presName="centerShape" presStyleLbl="node0" presStyleIdx="0" presStyleCnt="1" custScaleX="46292" custScaleY="46292"/>
      <dgm:spPr/>
    </dgm:pt>
    <dgm:pt modelId="{69E873FE-3150-4E86-BBB5-F49ACDAA089F}" type="pres">
      <dgm:prSet presAssocID="{C7DA4949-22D1-4D49-BE7F-786F3BC2DB1A}" presName="node" presStyleLbl="node1" presStyleIdx="0" presStyleCnt="5" custScaleX="122859" custScaleY="122859">
        <dgm:presLayoutVars>
          <dgm:bulletEnabled val="1"/>
        </dgm:presLayoutVars>
      </dgm:prSet>
      <dgm:spPr/>
    </dgm:pt>
    <dgm:pt modelId="{45408C62-1687-4A71-A35D-A70F1BBCE2DC}" type="pres">
      <dgm:prSet presAssocID="{C7DA4949-22D1-4D49-BE7F-786F3BC2DB1A}" presName="dummy" presStyleCnt="0"/>
      <dgm:spPr/>
    </dgm:pt>
    <dgm:pt modelId="{0A925B54-31E4-4214-A874-AE4FC3D706F5}" type="pres">
      <dgm:prSet presAssocID="{DE090C47-521D-4A9A-8D5E-5A65524065A0}" presName="sibTrans" presStyleLbl="sibTrans2D1" presStyleIdx="0" presStyleCnt="5"/>
      <dgm:spPr/>
    </dgm:pt>
    <dgm:pt modelId="{3A99F779-87A8-4698-869D-5BF5363EF69E}" type="pres">
      <dgm:prSet presAssocID="{52D3AA9B-7BFA-41A1-95D5-989010837027}" presName="node" presStyleLbl="node1" presStyleIdx="1" presStyleCnt="5" custScaleX="134608" custScaleY="134608">
        <dgm:presLayoutVars>
          <dgm:bulletEnabled val="1"/>
        </dgm:presLayoutVars>
      </dgm:prSet>
      <dgm:spPr/>
    </dgm:pt>
    <dgm:pt modelId="{68DD34E4-052E-450C-8862-2C3E30101362}" type="pres">
      <dgm:prSet presAssocID="{52D3AA9B-7BFA-41A1-95D5-989010837027}" presName="dummy" presStyleCnt="0"/>
      <dgm:spPr/>
    </dgm:pt>
    <dgm:pt modelId="{64C7D40D-3FB1-4EA9-BB58-B71B5FEB0A37}" type="pres">
      <dgm:prSet presAssocID="{E1E43B45-264C-441B-A819-FD50EAA04CE3}" presName="sibTrans" presStyleLbl="sibTrans2D1" presStyleIdx="1" presStyleCnt="5"/>
      <dgm:spPr/>
    </dgm:pt>
    <dgm:pt modelId="{D0EDAF71-0DB4-4EF3-9B11-E616126D4A44}" type="pres">
      <dgm:prSet presAssocID="{D53795DB-20E6-4654-BCE1-C343E1731985}" presName="node" presStyleLbl="node1" presStyleIdx="2" presStyleCnt="5" custScaleX="124165" custScaleY="124165">
        <dgm:presLayoutVars>
          <dgm:bulletEnabled val="1"/>
        </dgm:presLayoutVars>
      </dgm:prSet>
      <dgm:spPr/>
    </dgm:pt>
    <dgm:pt modelId="{60615A1D-8D3A-4A74-8814-6B38D07ED7FB}" type="pres">
      <dgm:prSet presAssocID="{D53795DB-20E6-4654-BCE1-C343E1731985}" presName="dummy" presStyleCnt="0"/>
      <dgm:spPr/>
    </dgm:pt>
    <dgm:pt modelId="{59B7817B-6428-4AEC-9FB9-A0F36BA41E61}" type="pres">
      <dgm:prSet presAssocID="{48CA4F33-B279-4451-B90F-A5585DBB758F}" presName="sibTrans" presStyleLbl="sibTrans2D1" presStyleIdx="2" presStyleCnt="5"/>
      <dgm:spPr/>
    </dgm:pt>
    <dgm:pt modelId="{329B4541-B164-4410-956F-2426CBA2E1CB}" type="pres">
      <dgm:prSet presAssocID="{A59CBB52-4047-445C-A89F-EEDCDCAEAFC2}" presName="node" presStyleLbl="node1" presStyleIdx="3" presStyleCnt="5" custScaleX="139677" custScaleY="139677">
        <dgm:presLayoutVars>
          <dgm:bulletEnabled val="1"/>
        </dgm:presLayoutVars>
      </dgm:prSet>
      <dgm:spPr/>
    </dgm:pt>
    <dgm:pt modelId="{B1EDA262-0D71-4A37-AFFF-D3F21997CCDC}" type="pres">
      <dgm:prSet presAssocID="{A59CBB52-4047-445C-A89F-EEDCDCAEAFC2}" presName="dummy" presStyleCnt="0"/>
      <dgm:spPr/>
    </dgm:pt>
    <dgm:pt modelId="{38DB175E-472A-4EBC-BBCB-4CB65420336F}" type="pres">
      <dgm:prSet presAssocID="{6E907FEF-82A7-4B67-8A37-6E93148DC8FC}" presName="sibTrans" presStyleLbl="sibTrans2D1" presStyleIdx="3" presStyleCnt="5"/>
      <dgm:spPr/>
    </dgm:pt>
    <dgm:pt modelId="{9E46FBDC-BF83-4BD3-81A0-04EA822B1B7F}" type="pres">
      <dgm:prSet presAssocID="{C59B4A8B-7659-46B2-AF21-F23D417FD6D6}" presName="node" presStyleLbl="node1" presStyleIdx="4" presStyleCnt="5" custScaleX="139677" custScaleY="139677">
        <dgm:presLayoutVars>
          <dgm:bulletEnabled val="1"/>
        </dgm:presLayoutVars>
      </dgm:prSet>
      <dgm:spPr/>
    </dgm:pt>
    <dgm:pt modelId="{29C08BAF-D816-4BFC-9259-A1E844D88C2B}" type="pres">
      <dgm:prSet presAssocID="{C59B4A8B-7659-46B2-AF21-F23D417FD6D6}" presName="dummy" presStyleCnt="0"/>
      <dgm:spPr/>
    </dgm:pt>
    <dgm:pt modelId="{BEA6C34F-89A3-4652-82DA-9D0A1B9954C6}" type="pres">
      <dgm:prSet presAssocID="{BE728964-5456-4A80-9F57-4A78C0EB126D}" presName="sibTrans" presStyleLbl="sibTrans2D1" presStyleIdx="4" presStyleCnt="5"/>
      <dgm:spPr/>
    </dgm:pt>
  </dgm:ptLst>
  <dgm:cxnLst>
    <dgm:cxn modelId="{3050F711-DE0D-407B-A09B-1F0555D3D438}" type="presOf" srcId="{6E907FEF-82A7-4B67-8A37-6E93148DC8FC}" destId="{38DB175E-472A-4EBC-BBCB-4CB65420336F}" srcOrd="0" destOrd="0" presId="urn:microsoft.com/office/officeart/2005/8/layout/radial6"/>
    <dgm:cxn modelId="{9914811C-7B0E-4681-BDA5-FB3D3F015C4A}" type="presOf" srcId="{48CA4F33-B279-4451-B90F-A5585DBB758F}" destId="{59B7817B-6428-4AEC-9FB9-A0F36BA41E61}" srcOrd="0" destOrd="0" presId="urn:microsoft.com/office/officeart/2005/8/layout/radial6"/>
    <dgm:cxn modelId="{6294A737-C23A-48CD-A67C-9811BBD84355}" type="presOf" srcId="{8489B703-383E-4342-B8B0-80E8B030EE1F}" destId="{275DD5E1-BE0C-462A-BCD1-C85838022218}" srcOrd="0" destOrd="0" presId="urn:microsoft.com/office/officeart/2005/8/layout/radial6"/>
    <dgm:cxn modelId="{6E38E144-8721-4C2C-B927-D3027252C2E7}" type="presOf" srcId="{DE090C47-521D-4A9A-8D5E-5A65524065A0}" destId="{0A925B54-31E4-4214-A874-AE4FC3D706F5}" srcOrd="0" destOrd="0" presId="urn:microsoft.com/office/officeart/2005/8/layout/radial6"/>
    <dgm:cxn modelId="{B6D1D24A-968C-4854-BB34-0C217B54A49B}" srcId="{8489B703-383E-4342-B8B0-80E8B030EE1F}" destId="{6F26DEE6-4E50-4430-8BE2-86D357AAF168}" srcOrd="0" destOrd="0" parTransId="{32052237-8DFE-430D-A64D-DC3FF0AD830B}" sibTransId="{CCCF1F45-DA51-40A9-B535-3387A465C8BE}"/>
    <dgm:cxn modelId="{503B634F-00A9-445A-B246-34199BD92539}" srcId="{6F26DEE6-4E50-4430-8BE2-86D357AAF168}" destId="{C59B4A8B-7659-46B2-AF21-F23D417FD6D6}" srcOrd="4" destOrd="0" parTransId="{98E82CBB-B04F-4318-9166-24FD76DAB875}" sibTransId="{BE728964-5456-4A80-9F57-4A78C0EB126D}"/>
    <dgm:cxn modelId="{9811E375-158C-41F3-8B5D-A3B1275D4BA1}" type="presOf" srcId="{C7DA4949-22D1-4D49-BE7F-786F3BC2DB1A}" destId="{69E873FE-3150-4E86-BBB5-F49ACDAA089F}" srcOrd="0" destOrd="0" presId="urn:microsoft.com/office/officeart/2005/8/layout/radial6"/>
    <dgm:cxn modelId="{29554777-D22F-4830-BD25-5BBC110AF789}" srcId="{6F26DEE6-4E50-4430-8BE2-86D357AAF168}" destId="{52D3AA9B-7BFA-41A1-95D5-989010837027}" srcOrd="1" destOrd="0" parTransId="{6B239503-F7F5-4F58-9C7B-61EEB7CE2FC8}" sibTransId="{E1E43B45-264C-441B-A819-FD50EAA04CE3}"/>
    <dgm:cxn modelId="{E2DD857A-5997-4C8F-B4C6-9EE5D95A3DA3}" type="presOf" srcId="{E1E43B45-264C-441B-A819-FD50EAA04CE3}" destId="{64C7D40D-3FB1-4EA9-BB58-B71B5FEB0A37}" srcOrd="0" destOrd="0" presId="urn:microsoft.com/office/officeart/2005/8/layout/radial6"/>
    <dgm:cxn modelId="{C1126A81-C806-4169-97E3-B3496695D028}" type="presOf" srcId="{6F26DEE6-4E50-4430-8BE2-86D357AAF168}" destId="{9A53F32D-1165-4B2C-925A-AA43057464BD}" srcOrd="0" destOrd="0" presId="urn:microsoft.com/office/officeart/2005/8/layout/radial6"/>
    <dgm:cxn modelId="{5BEA2693-C2A7-47F4-9FAC-E9A66FB0990F}" type="presOf" srcId="{52D3AA9B-7BFA-41A1-95D5-989010837027}" destId="{3A99F779-87A8-4698-869D-5BF5363EF69E}" srcOrd="0" destOrd="0" presId="urn:microsoft.com/office/officeart/2005/8/layout/radial6"/>
    <dgm:cxn modelId="{F51D339F-01E4-4206-98B5-7BA3AB0766FC}" type="presOf" srcId="{C59B4A8B-7659-46B2-AF21-F23D417FD6D6}" destId="{9E46FBDC-BF83-4BD3-81A0-04EA822B1B7F}" srcOrd="0" destOrd="0" presId="urn:microsoft.com/office/officeart/2005/8/layout/radial6"/>
    <dgm:cxn modelId="{34A630A2-E55A-4904-BE6D-10B0EB2B7909}" srcId="{6F26DEE6-4E50-4430-8BE2-86D357AAF168}" destId="{A59CBB52-4047-445C-A89F-EEDCDCAEAFC2}" srcOrd="3" destOrd="0" parTransId="{C6A81667-AA95-4617-8146-72030D01BB08}" sibTransId="{6E907FEF-82A7-4B67-8A37-6E93148DC8FC}"/>
    <dgm:cxn modelId="{A9BE0CB9-0590-4993-A36D-45C5D033E73F}" type="presOf" srcId="{BE728964-5456-4A80-9F57-4A78C0EB126D}" destId="{BEA6C34F-89A3-4652-82DA-9D0A1B9954C6}" srcOrd="0" destOrd="0" presId="urn:microsoft.com/office/officeart/2005/8/layout/radial6"/>
    <dgm:cxn modelId="{360408C8-55A4-45BB-9097-CBBA4D0CA489}" type="presOf" srcId="{A59CBB52-4047-445C-A89F-EEDCDCAEAFC2}" destId="{329B4541-B164-4410-956F-2426CBA2E1CB}" srcOrd="0" destOrd="0" presId="urn:microsoft.com/office/officeart/2005/8/layout/radial6"/>
    <dgm:cxn modelId="{72633ECD-10FC-4B19-90CE-678BC30C8C44}" srcId="{6F26DEE6-4E50-4430-8BE2-86D357AAF168}" destId="{D53795DB-20E6-4654-BCE1-C343E1731985}" srcOrd="2" destOrd="0" parTransId="{81E2092A-2737-4152-BA60-7FC0371C7499}" sibTransId="{48CA4F33-B279-4451-B90F-A5585DBB758F}"/>
    <dgm:cxn modelId="{F9D850DB-82DB-4268-80BD-40DDDA9DB261}" srcId="{6F26DEE6-4E50-4430-8BE2-86D357AAF168}" destId="{C7DA4949-22D1-4D49-BE7F-786F3BC2DB1A}" srcOrd="0" destOrd="0" parTransId="{F6401358-7E11-40AA-ADDA-640EFEAD53AC}" sibTransId="{DE090C47-521D-4A9A-8D5E-5A65524065A0}"/>
    <dgm:cxn modelId="{ADF912ED-7E6D-4484-B137-E9E1239218E5}" type="presOf" srcId="{D53795DB-20E6-4654-BCE1-C343E1731985}" destId="{D0EDAF71-0DB4-4EF3-9B11-E616126D4A44}" srcOrd="0" destOrd="0" presId="urn:microsoft.com/office/officeart/2005/8/layout/radial6"/>
    <dgm:cxn modelId="{7DA186A9-B96D-47C5-9960-85EE5BEFC40C}" type="presParOf" srcId="{275DD5E1-BE0C-462A-BCD1-C85838022218}" destId="{9A53F32D-1165-4B2C-925A-AA43057464BD}" srcOrd="0" destOrd="0" presId="urn:microsoft.com/office/officeart/2005/8/layout/radial6"/>
    <dgm:cxn modelId="{7B541556-1D46-416F-BAA9-937803AF7EC5}" type="presParOf" srcId="{275DD5E1-BE0C-462A-BCD1-C85838022218}" destId="{69E873FE-3150-4E86-BBB5-F49ACDAA089F}" srcOrd="1" destOrd="0" presId="urn:microsoft.com/office/officeart/2005/8/layout/radial6"/>
    <dgm:cxn modelId="{B24852E6-8D82-4148-96DA-887BF8AADBC8}" type="presParOf" srcId="{275DD5E1-BE0C-462A-BCD1-C85838022218}" destId="{45408C62-1687-4A71-A35D-A70F1BBCE2DC}" srcOrd="2" destOrd="0" presId="urn:microsoft.com/office/officeart/2005/8/layout/radial6"/>
    <dgm:cxn modelId="{14FC4ED0-DD09-4C04-B36C-8C91D3A78CF3}" type="presParOf" srcId="{275DD5E1-BE0C-462A-BCD1-C85838022218}" destId="{0A925B54-31E4-4214-A874-AE4FC3D706F5}" srcOrd="3" destOrd="0" presId="urn:microsoft.com/office/officeart/2005/8/layout/radial6"/>
    <dgm:cxn modelId="{AD6A0022-8E1A-459F-A2B2-4EC18B1D7018}" type="presParOf" srcId="{275DD5E1-BE0C-462A-BCD1-C85838022218}" destId="{3A99F779-87A8-4698-869D-5BF5363EF69E}" srcOrd="4" destOrd="0" presId="urn:microsoft.com/office/officeart/2005/8/layout/radial6"/>
    <dgm:cxn modelId="{8BB8CA0F-98D0-456D-BF9C-37547A6B391B}" type="presParOf" srcId="{275DD5E1-BE0C-462A-BCD1-C85838022218}" destId="{68DD34E4-052E-450C-8862-2C3E30101362}" srcOrd="5" destOrd="0" presId="urn:microsoft.com/office/officeart/2005/8/layout/radial6"/>
    <dgm:cxn modelId="{C446B877-4BE8-4AC4-83C1-5A3136D0CEA0}" type="presParOf" srcId="{275DD5E1-BE0C-462A-BCD1-C85838022218}" destId="{64C7D40D-3FB1-4EA9-BB58-B71B5FEB0A37}" srcOrd="6" destOrd="0" presId="urn:microsoft.com/office/officeart/2005/8/layout/radial6"/>
    <dgm:cxn modelId="{7631E434-020A-49DE-9D66-7750A74E8F81}" type="presParOf" srcId="{275DD5E1-BE0C-462A-BCD1-C85838022218}" destId="{D0EDAF71-0DB4-4EF3-9B11-E616126D4A44}" srcOrd="7" destOrd="0" presId="urn:microsoft.com/office/officeart/2005/8/layout/radial6"/>
    <dgm:cxn modelId="{7E2F65E4-0EF5-4342-A15F-70FA1E96F1F3}" type="presParOf" srcId="{275DD5E1-BE0C-462A-BCD1-C85838022218}" destId="{60615A1D-8D3A-4A74-8814-6B38D07ED7FB}" srcOrd="8" destOrd="0" presId="urn:microsoft.com/office/officeart/2005/8/layout/radial6"/>
    <dgm:cxn modelId="{86A7C4E5-07DB-4889-AB7C-11B04E9F4ABE}" type="presParOf" srcId="{275DD5E1-BE0C-462A-BCD1-C85838022218}" destId="{59B7817B-6428-4AEC-9FB9-A0F36BA41E61}" srcOrd="9" destOrd="0" presId="urn:microsoft.com/office/officeart/2005/8/layout/radial6"/>
    <dgm:cxn modelId="{805B4EE1-D876-472F-B6C2-9A27000FBCE0}" type="presParOf" srcId="{275DD5E1-BE0C-462A-BCD1-C85838022218}" destId="{329B4541-B164-4410-956F-2426CBA2E1CB}" srcOrd="10" destOrd="0" presId="urn:microsoft.com/office/officeart/2005/8/layout/radial6"/>
    <dgm:cxn modelId="{9611B83C-6E15-4EFD-8461-32BA56938FAB}" type="presParOf" srcId="{275DD5E1-BE0C-462A-BCD1-C85838022218}" destId="{B1EDA262-0D71-4A37-AFFF-D3F21997CCDC}" srcOrd="11" destOrd="0" presId="urn:microsoft.com/office/officeart/2005/8/layout/radial6"/>
    <dgm:cxn modelId="{86A69C6B-E05D-4EE9-A15C-A6FC83BFE272}" type="presParOf" srcId="{275DD5E1-BE0C-462A-BCD1-C85838022218}" destId="{38DB175E-472A-4EBC-BBCB-4CB65420336F}" srcOrd="12" destOrd="0" presId="urn:microsoft.com/office/officeart/2005/8/layout/radial6"/>
    <dgm:cxn modelId="{C8613C8B-49AD-4331-AE73-E807CD99C4F4}" type="presParOf" srcId="{275DD5E1-BE0C-462A-BCD1-C85838022218}" destId="{9E46FBDC-BF83-4BD3-81A0-04EA822B1B7F}" srcOrd="13" destOrd="0" presId="urn:microsoft.com/office/officeart/2005/8/layout/radial6"/>
    <dgm:cxn modelId="{97B97980-1769-4B92-974A-559048C98F1A}" type="presParOf" srcId="{275DD5E1-BE0C-462A-BCD1-C85838022218}" destId="{29C08BAF-D816-4BFC-9259-A1E844D88C2B}" srcOrd="14" destOrd="0" presId="urn:microsoft.com/office/officeart/2005/8/layout/radial6"/>
    <dgm:cxn modelId="{CC1248EF-573E-44EC-907C-F428485E0E00}" type="presParOf" srcId="{275DD5E1-BE0C-462A-BCD1-C85838022218}" destId="{BEA6C34F-89A3-4652-82DA-9D0A1B9954C6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265F75C-85AB-4F65-900D-BF3146CE897C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CCEFA6E-4EFB-4411-8A5A-9C99BFE54940}">
      <dgm:prSet phldrT="[Testo]" phldr="0"/>
      <dgm:spPr/>
      <dgm:t>
        <a:bodyPr/>
        <a:lstStyle/>
        <a:p>
          <a:r>
            <a:rPr lang="it-IT" b="1" dirty="0">
              <a:solidFill>
                <a:schemeClr val="bg1"/>
              </a:solidFill>
            </a:rPr>
            <a:t>Conoscenza reciproca</a:t>
          </a:r>
        </a:p>
      </dgm:t>
    </dgm:pt>
    <dgm:pt modelId="{9EC1CE64-F9E7-4577-8020-55FA9BC02C6A}" type="parTrans" cxnId="{68DE18EC-11A3-4091-B11A-F4662725EA47}">
      <dgm:prSet/>
      <dgm:spPr/>
      <dgm:t>
        <a:bodyPr/>
        <a:lstStyle/>
        <a:p>
          <a:endParaRPr lang="it-IT"/>
        </a:p>
      </dgm:t>
    </dgm:pt>
    <dgm:pt modelId="{7BD89087-6847-43FA-9782-88EF8736D241}" type="sibTrans" cxnId="{68DE18EC-11A3-4091-B11A-F4662725EA47}">
      <dgm:prSet/>
      <dgm:spPr/>
      <dgm:t>
        <a:bodyPr/>
        <a:lstStyle/>
        <a:p>
          <a:endParaRPr lang="it-IT"/>
        </a:p>
      </dgm:t>
    </dgm:pt>
    <dgm:pt modelId="{91573487-6DF6-414C-B671-B0D76121976B}">
      <dgm:prSet phldrT="[Testo]" phldr="0"/>
      <dgm:spPr/>
      <dgm:t>
        <a:bodyPr/>
        <a:lstStyle/>
        <a:p>
          <a:r>
            <a:rPr lang="it-IT" b="1" dirty="0">
              <a:solidFill>
                <a:schemeClr val="bg1"/>
              </a:solidFill>
            </a:rPr>
            <a:t>Unità spirituale</a:t>
          </a:r>
        </a:p>
      </dgm:t>
    </dgm:pt>
    <dgm:pt modelId="{E3835D12-4653-4D02-8412-ED2AC6372956}" type="parTrans" cxnId="{22F8AC07-082C-4962-8545-2DAA1A579FD8}">
      <dgm:prSet/>
      <dgm:spPr/>
      <dgm:t>
        <a:bodyPr/>
        <a:lstStyle/>
        <a:p>
          <a:endParaRPr lang="it-IT"/>
        </a:p>
      </dgm:t>
    </dgm:pt>
    <dgm:pt modelId="{C4B0DCFC-353A-494A-919B-ADFFC5952065}" type="sibTrans" cxnId="{22F8AC07-082C-4962-8545-2DAA1A579FD8}">
      <dgm:prSet/>
      <dgm:spPr/>
      <dgm:t>
        <a:bodyPr/>
        <a:lstStyle/>
        <a:p>
          <a:endParaRPr lang="it-IT"/>
        </a:p>
      </dgm:t>
    </dgm:pt>
    <dgm:pt modelId="{0AD52C62-068D-491A-8D1C-DD460A4E8D13}">
      <dgm:prSet phldrT="[Testo]" phldr="0"/>
      <dgm:spPr/>
      <dgm:t>
        <a:bodyPr/>
        <a:lstStyle/>
        <a:p>
          <a:r>
            <a:rPr lang="it-IT" b="1" dirty="0">
              <a:solidFill>
                <a:schemeClr val="bg1"/>
              </a:solidFill>
            </a:rPr>
            <a:t>Fecondità spirituale</a:t>
          </a:r>
        </a:p>
      </dgm:t>
    </dgm:pt>
    <dgm:pt modelId="{A3429261-E154-41C2-B521-F41AC9F9E645}" type="parTrans" cxnId="{A66FDEA0-6FAA-470F-9985-5788C7C18199}">
      <dgm:prSet/>
      <dgm:spPr/>
      <dgm:t>
        <a:bodyPr/>
        <a:lstStyle/>
        <a:p>
          <a:endParaRPr lang="it-IT"/>
        </a:p>
      </dgm:t>
    </dgm:pt>
    <dgm:pt modelId="{5F281D8D-33C9-48FE-84B5-22E87DDFB032}" type="sibTrans" cxnId="{A66FDEA0-6FAA-470F-9985-5788C7C18199}">
      <dgm:prSet/>
      <dgm:spPr/>
      <dgm:t>
        <a:bodyPr/>
        <a:lstStyle/>
        <a:p>
          <a:endParaRPr lang="it-IT"/>
        </a:p>
      </dgm:t>
    </dgm:pt>
    <dgm:pt modelId="{292FEBD3-6239-4805-9265-D8E8F12CBEBF}" type="pres">
      <dgm:prSet presAssocID="{6265F75C-85AB-4F65-900D-BF3146CE897C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68547F73-56F5-45AC-89A3-2BD3CE8C64FB}" type="pres">
      <dgm:prSet presAssocID="{5CCEFA6E-4EFB-4411-8A5A-9C99BFE54940}" presName="Accent1" presStyleCnt="0"/>
      <dgm:spPr/>
    </dgm:pt>
    <dgm:pt modelId="{62041296-7FBE-4F1F-A0D4-F80823AC9AC6}" type="pres">
      <dgm:prSet presAssocID="{5CCEFA6E-4EFB-4411-8A5A-9C99BFE54940}" presName="Accent" presStyleLbl="node1" presStyleIdx="0" presStyleCnt="3"/>
      <dgm:spPr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0" scaled="1"/>
          <a:tileRect/>
        </a:gradFill>
      </dgm:spPr>
    </dgm:pt>
    <dgm:pt modelId="{A4BEB63E-C255-42BF-81EE-E112F55327BE}" type="pres">
      <dgm:prSet presAssocID="{5CCEFA6E-4EFB-4411-8A5A-9C99BFE54940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175133B0-C7F0-4623-B653-1C90FCEAF953}" type="pres">
      <dgm:prSet presAssocID="{91573487-6DF6-414C-B671-B0D76121976B}" presName="Accent2" presStyleCnt="0"/>
      <dgm:spPr/>
    </dgm:pt>
    <dgm:pt modelId="{FEEB7E7E-CD6A-45D6-AF16-002AAC5DCE62}" type="pres">
      <dgm:prSet presAssocID="{91573487-6DF6-414C-B671-B0D76121976B}" presName="Accent" presStyleLbl="node1" presStyleIdx="1" presStyleCnt="3"/>
      <dgm:spPr>
        <a:xfrm>
          <a:off x="2397723" y="1498803"/>
          <a:ext cx="2608149" cy="260854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0" scaled="1"/>
          <a:tileRect/>
        </a:gradFill>
        <a:ln w="15875" cap="rnd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</dgm:pt>
    <dgm:pt modelId="{82D39AD1-B80B-4A91-99C5-BEE7556144BA}" type="pres">
      <dgm:prSet presAssocID="{91573487-6DF6-414C-B671-B0D76121976B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19AD12F4-7491-4FCE-9330-0EEF369F6C29}" type="pres">
      <dgm:prSet presAssocID="{0AD52C62-068D-491A-8D1C-DD460A4E8D13}" presName="Accent3" presStyleCnt="0"/>
      <dgm:spPr/>
    </dgm:pt>
    <dgm:pt modelId="{8BFE8FC4-93D6-408C-B2BB-A1DC535CF24B}" type="pres">
      <dgm:prSet presAssocID="{0AD52C62-068D-491A-8D1C-DD460A4E8D13}" presName="Accent" presStyleLbl="node1" presStyleIdx="2" presStyleCnt="3"/>
      <dgm:spPr>
        <a:xfrm>
          <a:off x="3307759" y="3176964"/>
          <a:ext cx="2240804" cy="224170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0" scaled="1"/>
          <a:tileRect/>
        </a:gradFill>
        <a:ln w="15875" cap="rnd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</dgm:pt>
    <dgm:pt modelId="{2AEBD074-57A0-4E1E-B2BC-6BD12C0D7CEE}" type="pres">
      <dgm:prSet presAssocID="{0AD52C62-068D-491A-8D1C-DD460A4E8D13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22F8AC07-082C-4962-8545-2DAA1A579FD8}" srcId="{6265F75C-85AB-4F65-900D-BF3146CE897C}" destId="{91573487-6DF6-414C-B671-B0D76121976B}" srcOrd="1" destOrd="0" parTransId="{E3835D12-4653-4D02-8412-ED2AC6372956}" sibTransId="{C4B0DCFC-353A-494A-919B-ADFFC5952065}"/>
    <dgm:cxn modelId="{74DB8826-54A0-4866-9FF8-FDE1F48D00CE}" type="presOf" srcId="{91573487-6DF6-414C-B671-B0D76121976B}" destId="{82D39AD1-B80B-4A91-99C5-BEE7556144BA}" srcOrd="0" destOrd="0" presId="urn:microsoft.com/office/officeart/2009/layout/CircleArrowProcess"/>
    <dgm:cxn modelId="{4A343082-01F5-4418-A381-C2147AB0A93D}" type="presOf" srcId="{0AD52C62-068D-491A-8D1C-DD460A4E8D13}" destId="{2AEBD074-57A0-4E1E-B2BC-6BD12C0D7CEE}" srcOrd="0" destOrd="0" presId="urn:microsoft.com/office/officeart/2009/layout/CircleArrowProcess"/>
    <dgm:cxn modelId="{A66FDEA0-6FAA-470F-9985-5788C7C18199}" srcId="{6265F75C-85AB-4F65-900D-BF3146CE897C}" destId="{0AD52C62-068D-491A-8D1C-DD460A4E8D13}" srcOrd="2" destOrd="0" parTransId="{A3429261-E154-41C2-B521-F41AC9F9E645}" sibTransId="{5F281D8D-33C9-48FE-84B5-22E87DDFB032}"/>
    <dgm:cxn modelId="{57E10ED0-46A8-4637-9EBA-6202634371E2}" type="presOf" srcId="{6265F75C-85AB-4F65-900D-BF3146CE897C}" destId="{292FEBD3-6239-4805-9265-D8E8F12CBEBF}" srcOrd="0" destOrd="0" presId="urn:microsoft.com/office/officeart/2009/layout/CircleArrowProcess"/>
    <dgm:cxn modelId="{68DE18EC-11A3-4091-B11A-F4662725EA47}" srcId="{6265F75C-85AB-4F65-900D-BF3146CE897C}" destId="{5CCEFA6E-4EFB-4411-8A5A-9C99BFE54940}" srcOrd="0" destOrd="0" parTransId="{9EC1CE64-F9E7-4577-8020-55FA9BC02C6A}" sibTransId="{7BD89087-6847-43FA-9782-88EF8736D241}"/>
    <dgm:cxn modelId="{6CC146EF-1760-48C5-85C1-EA86483C1DEC}" type="presOf" srcId="{5CCEFA6E-4EFB-4411-8A5A-9C99BFE54940}" destId="{A4BEB63E-C255-42BF-81EE-E112F55327BE}" srcOrd="0" destOrd="0" presId="urn:microsoft.com/office/officeart/2009/layout/CircleArrowProcess"/>
    <dgm:cxn modelId="{E4838899-9C67-48E3-BC77-7EB0E27BB4FF}" type="presParOf" srcId="{292FEBD3-6239-4805-9265-D8E8F12CBEBF}" destId="{68547F73-56F5-45AC-89A3-2BD3CE8C64FB}" srcOrd="0" destOrd="0" presId="urn:microsoft.com/office/officeart/2009/layout/CircleArrowProcess"/>
    <dgm:cxn modelId="{E4418F5C-D586-4367-922C-4A264A15EE48}" type="presParOf" srcId="{68547F73-56F5-45AC-89A3-2BD3CE8C64FB}" destId="{62041296-7FBE-4F1F-A0D4-F80823AC9AC6}" srcOrd="0" destOrd="0" presId="urn:microsoft.com/office/officeart/2009/layout/CircleArrowProcess"/>
    <dgm:cxn modelId="{549CC9BA-653D-440F-AC61-0B899AFBF1AA}" type="presParOf" srcId="{292FEBD3-6239-4805-9265-D8E8F12CBEBF}" destId="{A4BEB63E-C255-42BF-81EE-E112F55327BE}" srcOrd="1" destOrd="0" presId="urn:microsoft.com/office/officeart/2009/layout/CircleArrowProcess"/>
    <dgm:cxn modelId="{6D4A9DA2-44FC-4C2A-BEC4-BA48E9498437}" type="presParOf" srcId="{292FEBD3-6239-4805-9265-D8E8F12CBEBF}" destId="{175133B0-C7F0-4623-B653-1C90FCEAF953}" srcOrd="2" destOrd="0" presId="urn:microsoft.com/office/officeart/2009/layout/CircleArrowProcess"/>
    <dgm:cxn modelId="{FBA87F2F-EC1B-4140-9479-DE339201A4C5}" type="presParOf" srcId="{175133B0-C7F0-4623-B653-1C90FCEAF953}" destId="{FEEB7E7E-CD6A-45D6-AF16-002AAC5DCE62}" srcOrd="0" destOrd="0" presId="urn:microsoft.com/office/officeart/2009/layout/CircleArrowProcess"/>
    <dgm:cxn modelId="{CD53FA93-6358-4668-B255-C16C9D919879}" type="presParOf" srcId="{292FEBD3-6239-4805-9265-D8E8F12CBEBF}" destId="{82D39AD1-B80B-4A91-99C5-BEE7556144BA}" srcOrd="3" destOrd="0" presId="urn:microsoft.com/office/officeart/2009/layout/CircleArrowProcess"/>
    <dgm:cxn modelId="{4CE4A1B5-98AC-47E4-B64A-5F5BB06B4F26}" type="presParOf" srcId="{292FEBD3-6239-4805-9265-D8E8F12CBEBF}" destId="{19AD12F4-7491-4FCE-9330-0EEF369F6C29}" srcOrd="4" destOrd="0" presId="urn:microsoft.com/office/officeart/2009/layout/CircleArrowProcess"/>
    <dgm:cxn modelId="{ABCE5759-A90E-41E8-A5A2-93B4FB8EC8E3}" type="presParOf" srcId="{19AD12F4-7491-4FCE-9330-0EEF369F6C29}" destId="{8BFE8FC4-93D6-408C-B2BB-A1DC535CF24B}" srcOrd="0" destOrd="0" presId="urn:microsoft.com/office/officeart/2009/layout/CircleArrowProcess"/>
    <dgm:cxn modelId="{DA59A4D0-023F-4634-A848-C4296A517FBD}" type="presParOf" srcId="{292FEBD3-6239-4805-9265-D8E8F12CBEBF}" destId="{2AEBD074-57A0-4E1E-B2BC-6BD12C0D7CEE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5F448E5-1B58-4C18-9B8C-02D7FB02B825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33A43E9-E6A1-4B26-ABF3-447D561A3093}">
      <dgm:prSet phldrT="[Testo]" phldr="0" custT="1"/>
      <dgm:spPr/>
      <dgm:t>
        <a:bodyPr/>
        <a:lstStyle/>
        <a:p>
          <a:r>
            <a:rPr lang="it-IT" sz="1400" b="1" dirty="0">
              <a:solidFill>
                <a:srgbClr val="FFFF00"/>
              </a:solidFill>
            </a:rPr>
            <a:t>Preghiera</a:t>
          </a:r>
        </a:p>
        <a:p>
          <a:r>
            <a:rPr lang="it-IT" sz="1400" b="1" dirty="0">
              <a:solidFill>
                <a:srgbClr val="FFFF00"/>
              </a:solidFill>
            </a:rPr>
            <a:t>Familiare</a:t>
          </a:r>
        </a:p>
      </dgm:t>
    </dgm:pt>
    <dgm:pt modelId="{80519A21-1392-4E7B-AC14-56485AC9AF15}" type="parTrans" cxnId="{9B4E574E-B0B7-4FEC-B34D-0443572F3CFA}">
      <dgm:prSet/>
      <dgm:spPr/>
      <dgm:t>
        <a:bodyPr/>
        <a:lstStyle/>
        <a:p>
          <a:endParaRPr lang="it-IT" sz="1600"/>
        </a:p>
      </dgm:t>
    </dgm:pt>
    <dgm:pt modelId="{E488F6D1-8864-43D6-8E61-ED324805C8FD}" type="sibTrans" cxnId="{9B4E574E-B0B7-4FEC-B34D-0443572F3CFA}">
      <dgm:prSet/>
      <dgm:spPr/>
      <dgm:t>
        <a:bodyPr/>
        <a:lstStyle/>
        <a:p>
          <a:endParaRPr lang="it-IT" sz="1600"/>
        </a:p>
      </dgm:t>
    </dgm:pt>
    <dgm:pt modelId="{6685D49E-218A-4D92-9076-A2D912C03D84}">
      <dgm:prSet phldrT="[Testo]" phldr="0" custT="1"/>
      <dgm:spPr/>
      <dgm:t>
        <a:bodyPr/>
        <a:lstStyle/>
        <a:p>
          <a:r>
            <a:rPr lang="it-IT" sz="1400" b="1" dirty="0">
              <a:solidFill>
                <a:srgbClr val="FFFF00"/>
              </a:solidFill>
            </a:rPr>
            <a:t>Preghiera</a:t>
          </a:r>
        </a:p>
        <a:p>
          <a:r>
            <a:rPr lang="it-IT" sz="1400" b="1" dirty="0">
              <a:solidFill>
                <a:srgbClr val="FFFF00"/>
              </a:solidFill>
            </a:rPr>
            <a:t>Coniugale</a:t>
          </a:r>
        </a:p>
      </dgm:t>
    </dgm:pt>
    <dgm:pt modelId="{0370BBA2-4C14-41C2-8D75-43EB74EE8769}" type="parTrans" cxnId="{B3F6AB81-34E4-4945-B86E-8B2BD2F75859}">
      <dgm:prSet/>
      <dgm:spPr/>
      <dgm:t>
        <a:bodyPr/>
        <a:lstStyle/>
        <a:p>
          <a:endParaRPr lang="it-IT" sz="1600"/>
        </a:p>
      </dgm:t>
    </dgm:pt>
    <dgm:pt modelId="{25534B1A-B9A0-45B0-BFE1-47FFF4F2E66B}" type="sibTrans" cxnId="{B3F6AB81-34E4-4945-B86E-8B2BD2F75859}">
      <dgm:prSet/>
      <dgm:spPr/>
      <dgm:t>
        <a:bodyPr/>
        <a:lstStyle/>
        <a:p>
          <a:endParaRPr lang="it-IT" sz="1600"/>
        </a:p>
      </dgm:t>
    </dgm:pt>
    <dgm:pt modelId="{11142288-4178-4A9F-B893-435D668FC7F8}" type="pres">
      <dgm:prSet presAssocID="{95F448E5-1B58-4C18-9B8C-02D7FB02B825}" presName="Name0" presStyleCnt="0">
        <dgm:presLayoutVars>
          <dgm:chMax val="7"/>
          <dgm:resizeHandles val="exact"/>
        </dgm:presLayoutVars>
      </dgm:prSet>
      <dgm:spPr/>
    </dgm:pt>
    <dgm:pt modelId="{BC476B39-68A9-4329-8EC7-A53F29BDA64A}" type="pres">
      <dgm:prSet presAssocID="{95F448E5-1B58-4C18-9B8C-02D7FB02B825}" presName="comp1" presStyleCnt="0"/>
      <dgm:spPr/>
    </dgm:pt>
    <dgm:pt modelId="{07B87A27-E577-435C-8BD7-03A732A73694}" type="pres">
      <dgm:prSet presAssocID="{95F448E5-1B58-4C18-9B8C-02D7FB02B825}" presName="circle1" presStyleLbl="node1" presStyleIdx="0" presStyleCnt="2"/>
      <dgm:spPr/>
    </dgm:pt>
    <dgm:pt modelId="{3F1B35C6-4A16-4A22-B495-AC70C2D02028}" type="pres">
      <dgm:prSet presAssocID="{95F448E5-1B58-4C18-9B8C-02D7FB02B825}" presName="c1text" presStyleLbl="node1" presStyleIdx="0" presStyleCnt="2">
        <dgm:presLayoutVars>
          <dgm:bulletEnabled val="1"/>
        </dgm:presLayoutVars>
      </dgm:prSet>
      <dgm:spPr/>
    </dgm:pt>
    <dgm:pt modelId="{163F4E74-0EB0-4420-AEA5-3478CC49A4B6}" type="pres">
      <dgm:prSet presAssocID="{95F448E5-1B58-4C18-9B8C-02D7FB02B825}" presName="comp2" presStyleCnt="0"/>
      <dgm:spPr/>
    </dgm:pt>
    <dgm:pt modelId="{856223F7-EFA3-4DC0-917E-317CA64E1F5E}" type="pres">
      <dgm:prSet presAssocID="{95F448E5-1B58-4C18-9B8C-02D7FB02B825}" presName="circle2" presStyleLbl="node1" presStyleIdx="1" presStyleCnt="2" custScaleX="97358" custScaleY="97358"/>
      <dgm:spPr/>
    </dgm:pt>
    <dgm:pt modelId="{56416371-B88F-4503-AE05-AF821B52130A}" type="pres">
      <dgm:prSet presAssocID="{95F448E5-1B58-4C18-9B8C-02D7FB02B825}" presName="c2text" presStyleLbl="node1" presStyleIdx="1" presStyleCnt="2">
        <dgm:presLayoutVars>
          <dgm:bulletEnabled val="1"/>
        </dgm:presLayoutVars>
      </dgm:prSet>
      <dgm:spPr/>
    </dgm:pt>
  </dgm:ptLst>
  <dgm:cxnLst>
    <dgm:cxn modelId="{F522F313-4D72-4723-9D7E-5A07C8228C92}" type="presOf" srcId="{933A43E9-E6A1-4B26-ABF3-447D561A3093}" destId="{07B87A27-E577-435C-8BD7-03A732A73694}" srcOrd="0" destOrd="0" presId="urn:microsoft.com/office/officeart/2005/8/layout/venn2"/>
    <dgm:cxn modelId="{5C3C961A-566C-42CC-8488-68DE17ED43E8}" type="presOf" srcId="{95F448E5-1B58-4C18-9B8C-02D7FB02B825}" destId="{11142288-4178-4A9F-B893-435D668FC7F8}" srcOrd="0" destOrd="0" presId="urn:microsoft.com/office/officeart/2005/8/layout/venn2"/>
    <dgm:cxn modelId="{BDA40928-32AC-4A38-B0A2-753F0C85BB81}" type="presOf" srcId="{6685D49E-218A-4D92-9076-A2D912C03D84}" destId="{56416371-B88F-4503-AE05-AF821B52130A}" srcOrd="1" destOrd="0" presId="urn:microsoft.com/office/officeart/2005/8/layout/venn2"/>
    <dgm:cxn modelId="{E9CDF646-ECE6-4C66-9B5B-62723AEAFF52}" type="presOf" srcId="{6685D49E-218A-4D92-9076-A2D912C03D84}" destId="{856223F7-EFA3-4DC0-917E-317CA64E1F5E}" srcOrd="0" destOrd="0" presId="urn:microsoft.com/office/officeart/2005/8/layout/venn2"/>
    <dgm:cxn modelId="{9B4E574E-B0B7-4FEC-B34D-0443572F3CFA}" srcId="{95F448E5-1B58-4C18-9B8C-02D7FB02B825}" destId="{933A43E9-E6A1-4B26-ABF3-447D561A3093}" srcOrd="0" destOrd="0" parTransId="{80519A21-1392-4E7B-AC14-56485AC9AF15}" sibTransId="{E488F6D1-8864-43D6-8E61-ED324805C8FD}"/>
    <dgm:cxn modelId="{43556781-C9E4-428C-9B3B-221BFBC86B45}" type="presOf" srcId="{933A43E9-E6A1-4B26-ABF3-447D561A3093}" destId="{3F1B35C6-4A16-4A22-B495-AC70C2D02028}" srcOrd="1" destOrd="0" presId="urn:microsoft.com/office/officeart/2005/8/layout/venn2"/>
    <dgm:cxn modelId="{B3F6AB81-34E4-4945-B86E-8B2BD2F75859}" srcId="{95F448E5-1B58-4C18-9B8C-02D7FB02B825}" destId="{6685D49E-218A-4D92-9076-A2D912C03D84}" srcOrd="1" destOrd="0" parTransId="{0370BBA2-4C14-41C2-8D75-43EB74EE8769}" sibTransId="{25534B1A-B9A0-45B0-BFE1-47FFF4F2E66B}"/>
    <dgm:cxn modelId="{8AFBB374-C9E9-4785-9113-120517F3CA8B}" type="presParOf" srcId="{11142288-4178-4A9F-B893-435D668FC7F8}" destId="{BC476B39-68A9-4329-8EC7-A53F29BDA64A}" srcOrd="0" destOrd="0" presId="urn:microsoft.com/office/officeart/2005/8/layout/venn2"/>
    <dgm:cxn modelId="{FF509F36-6818-49E7-B5E3-1E79D492F7CE}" type="presParOf" srcId="{BC476B39-68A9-4329-8EC7-A53F29BDA64A}" destId="{07B87A27-E577-435C-8BD7-03A732A73694}" srcOrd="0" destOrd="0" presId="urn:microsoft.com/office/officeart/2005/8/layout/venn2"/>
    <dgm:cxn modelId="{86AE96B3-32C2-488E-9B05-8703D60F4E6F}" type="presParOf" srcId="{BC476B39-68A9-4329-8EC7-A53F29BDA64A}" destId="{3F1B35C6-4A16-4A22-B495-AC70C2D02028}" srcOrd="1" destOrd="0" presId="urn:microsoft.com/office/officeart/2005/8/layout/venn2"/>
    <dgm:cxn modelId="{57EBF314-35A4-494E-89D0-3125D30FE003}" type="presParOf" srcId="{11142288-4178-4A9F-B893-435D668FC7F8}" destId="{163F4E74-0EB0-4420-AEA5-3478CC49A4B6}" srcOrd="1" destOrd="0" presId="urn:microsoft.com/office/officeart/2005/8/layout/venn2"/>
    <dgm:cxn modelId="{EC3752EA-A4FD-4970-9880-CB48BF59AA08}" type="presParOf" srcId="{163F4E74-0EB0-4420-AEA5-3478CC49A4B6}" destId="{856223F7-EFA3-4DC0-917E-317CA64E1F5E}" srcOrd="0" destOrd="0" presId="urn:microsoft.com/office/officeart/2005/8/layout/venn2"/>
    <dgm:cxn modelId="{FEFE6CF1-DA40-478B-9CE2-FE0E8C7903E8}" type="presParOf" srcId="{163F4E74-0EB0-4420-AEA5-3478CC49A4B6}" destId="{56416371-B88F-4503-AE05-AF821B52130A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4AB82-C9EC-4764-93DF-096B2CCD616F}">
      <dsp:nvSpPr>
        <dsp:cNvPr id="0" name=""/>
        <dsp:cNvSpPr/>
      </dsp:nvSpPr>
      <dsp:spPr>
        <a:xfrm rot="5400000">
          <a:off x="1094583" y="1330791"/>
          <a:ext cx="1176970" cy="133993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4A43028-FCB5-4F0B-82E6-E7945ACABDCF}">
      <dsp:nvSpPr>
        <dsp:cNvPr id="0" name=""/>
        <dsp:cNvSpPr/>
      </dsp:nvSpPr>
      <dsp:spPr>
        <a:xfrm>
          <a:off x="782757" y="26096"/>
          <a:ext cx="1981325" cy="1386863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bg1"/>
              </a:solidFill>
            </a:rPr>
            <a:t>Rifiuto del dialogo</a:t>
          </a:r>
        </a:p>
      </dsp:txBody>
      <dsp:txXfrm>
        <a:off x="850470" y="93809"/>
        <a:ext cx="1845899" cy="1251437"/>
      </dsp:txXfrm>
    </dsp:sp>
    <dsp:sp modelId="{89D1970C-9362-4421-BA32-1CDE0655301E}">
      <dsp:nvSpPr>
        <dsp:cNvPr id="0" name=""/>
        <dsp:cNvSpPr/>
      </dsp:nvSpPr>
      <dsp:spPr>
        <a:xfrm>
          <a:off x="2764083" y="158365"/>
          <a:ext cx="1441027" cy="11209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6045E2-C7A1-48BC-9E4F-A82B167C55CA}">
      <dsp:nvSpPr>
        <dsp:cNvPr id="0" name=""/>
        <dsp:cNvSpPr/>
      </dsp:nvSpPr>
      <dsp:spPr>
        <a:xfrm rot="5400000">
          <a:off x="2737313" y="2888697"/>
          <a:ext cx="1176970" cy="133993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4F9512D-62C6-4E8F-B028-1B044AFA9377}">
      <dsp:nvSpPr>
        <dsp:cNvPr id="0" name=""/>
        <dsp:cNvSpPr/>
      </dsp:nvSpPr>
      <dsp:spPr>
        <a:xfrm>
          <a:off x="2425487" y="1584002"/>
          <a:ext cx="1981325" cy="1386863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1825086"/>
                <a:satOff val="6087"/>
                <a:lumOff val="9608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4">
                <a:hueOff val="-1825086"/>
                <a:satOff val="6087"/>
                <a:lumOff val="9608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bg1"/>
              </a:solidFill>
            </a:rPr>
            <a:t>Egoismo e disunione</a:t>
          </a:r>
        </a:p>
      </dsp:txBody>
      <dsp:txXfrm>
        <a:off x="2493200" y="1651715"/>
        <a:ext cx="1845899" cy="1251437"/>
      </dsp:txXfrm>
    </dsp:sp>
    <dsp:sp modelId="{2AC5CB1F-2511-44F2-B300-95CA67C81FFA}">
      <dsp:nvSpPr>
        <dsp:cNvPr id="0" name=""/>
        <dsp:cNvSpPr/>
      </dsp:nvSpPr>
      <dsp:spPr>
        <a:xfrm>
          <a:off x="4406813" y="1716271"/>
          <a:ext cx="1441027" cy="11209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6BE7D1-2C73-4FB2-A8CD-E2F38C88812B}">
      <dsp:nvSpPr>
        <dsp:cNvPr id="0" name=""/>
        <dsp:cNvSpPr/>
      </dsp:nvSpPr>
      <dsp:spPr>
        <a:xfrm>
          <a:off x="4068217" y="3141907"/>
          <a:ext cx="1981325" cy="1386863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3650173"/>
                <a:satOff val="12174"/>
                <a:lumOff val="19216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4">
                <a:hueOff val="-3650173"/>
                <a:satOff val="12174"/>
                <a:lumOff val="19216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bg1"/>
              </a:solidFill>
            </a:rPr>
            <a:t>Il parassita del disprezzo</a:t>
          </a:r>
        </a:p>
      </dsp:txBody>
      <dsp:txXfrm>
        <a:off x="4135930" y="3209620"/>
        <a:ext cx="1845899" cy="125143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8B718-C116-4BDE-ACFD-74E5BB657E33}">
      <dsp:nvSpPr>
        <dsp:cNvPr id="0" name=""/>
        <dsp:cNvSpPr/>
      </dsp:nvSpPr>
      <dsp:spPr>
        <a:xfrm>
          <a:off x="-5044894" y="-772904"/>
          <a:ext cx="6008047" cy="6008047"/>
        </a:xfrm>
        <a:prstGeom prst="blockArc">
          <a:avLst>
            <a:gd name="adj1" fmla="val 18900000"/>
            <a:gd name="adj2" fmla="val 2700000"/>
            <a:gd name="adj3" fmla="val 360"/>
          </a:avLst>
        </a:prstGeom>
        <a:noFill/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126BF7-9E15-4301-BFD7-F199275EC9DD}">
      <dsp:nvSpPr>
        <dsp:cNvPr id="0" name=""/>
        <dsp:cNvSpPr/>
      </dsp:nvSpPr>
      <dsp:spPr>
        <a:xfrm>
          <a:off x="504335" y="343056"/>
          <a:ext cx="6127544" cy="68647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4886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solidFill>
                <a:schemeClr val="bg1"/>
              </a:solidFill>
            </a:rPr>
            <a:t>Brevi momenti di preghiera: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i="1" kern="1200" dirty="0">
              <a:solidFill>
                <a:schemeClr val="bg1"/>
              </a:solidFill>
            </a:rPr>
            <a:t>2-3 minuti  al giorno ma costanti</a:t>
          </a:r>
        </a:p>
      </dsp:txBody>
      <dsp:txXfrm>
        <a:off x="504335" y="343056"/>
        <a:ext cx="6127544" cy="686470"/>
      </dsp:txXfrm>
    </dsp:sp>
    <dsp:sp modelId="{8ACDA68D-E315-48FE-BD57-EF076D7C379B}">
      <dsp:nvSpPr>
        <dsp:cNvPr id="0" name=""/>
        <dsp:cNvSpPr/>
      </dsp:nvSpPr>
      <dsp:spPr>
        <a:xfrm>
          <a:off x="75291" y="257248"/>
          <a:ext cx="858088" cy="858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E109B7-A782-45B9-9F82-E76F34913F66}">
      <dsp:nvSpPr>
        <dsp:cNvPr id="0" name=""/>
        <dsp:cNvSpPr/>
      </dsp:nvSpPr>
      <dsp:spPr>
        <a:xfrm>
          <a:off x="897904" y="1372941"/>
          <a:ext cx="5733974" cy="686470"/>
        </a:xfrm>
        <a:prstGeom prst="rect">
          <a:avLst/>
        </a:prstGeom>
        <a:gradFill rotWithShape="0">
          <a:gsLst>
            <a:gs pos="0">
              <a:schemeClr val="accent4">
                <a:hueOff val="-1216724"/>
                <a:satOff val="4058"/>
                <a:lumOff val="6405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4">
                <a:hueOff val="-1216724"/>
                <a:satOff val="4058"/>
                <a:lumOff val="6405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4886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solidFill>
                <a:schemeClr val="bg1"/>
              </a:solidFill>
            </a:rPr>
            <a:t>Preghiera in «movimento»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i="1" kern="1200" dirty="0">
              <a:solidFill>
                <a:schemeClr val="bg1"/>
              </a:solidFill>
            </a:rPr>
            <a:t>mentre si cucina, si pulisce o si viaggia insieme</a:t>
          </a:r>
        </a:p>
      </dsp:txBody>
      <dsp:txXfrm>
        <a:off x="897904" y="1372941"/>
        <a:ext cx="5733974" cy="686470"/>
      </dsp:txXfrm>
    </dsp:sp>
    <dsp:sp modelId="{D551BA98-1BCB-4EBF-99C8-EE836B65CFBE}">
      <dsp:nvSpPr>
        <dsp:cNvPr id="0" name=""/>
        <dsp:cNvSpPr/>
      </dsp:nvSpPr>
      <dsp:spPr>
        <a:xfrm>
          <a:off x="468860" y="1287132"/>
          <a:ext cx="858088" cy="858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1216724"/>
              <a:satOff val="4058"/>
              <a:lumOff val="6405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82C6D29-B67C-4075-B4F7-8E565B52FFDA}">
      <dsp:nvSpPr>
        <dsp:cNvPr id="0" name=""/>
        <dsp:cNvSpPr/>
      </dsp:nvSpPr>
      <dsp:spPr>
        <a:xfrm>
          <a:off x="897904" y="2402825"/>
          <a:ext cx="5733974" cy="686470"/>
        </a:xfrm>
        <a:prstGeom prst="rect">
          <a:avLst/>
        </a:prstGeom>
        <a:gradFill rotWithShape="0">
          <a:gsLst>
            <a:gs pos="0">
              <a:schemeClr val="accent4">
                <a:hueOff val="-2433449"/>
                <a:satOff val="8116"/>
                <a:lumOff val="12811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4">
                <a:hueOff val="-2433449"/>
                <a:satOff val="8116"/>
                <a:lumOff val="12811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4886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solidFill>
                <a:schemeClr val="bg1"/>
              </a:solidFill>
            </a:rPr>
            <a:t>Preghiera silenziosa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i="1" kern="1200" dirty="0">
              <a:solidFill>
                <a:schemeClr val="bg1"/>
              </a:solidFill>
            </a:rPr>
            <a:t>uno sguardo o un pensiero condiviso rivolto a Dio</a:t>
          </a:r>
          <a:r>
            <a:rPr lang="it-IT" sz="1800" b="0" i="1" kern="1200" dirty="0">
              <a:solidFill>
                <a:schemeClr val="bg1"/>
              </a:solidFill>
            </a:rPr>
            <a:t>.</a:t>
          </a:r>
          <a:endParaRPr lang="it-IT" sz="1200" b="0" i="1" kern="1200" dirty="0">
            <a:solidFill>
              <a:schemeClr val="bg1"/>
            </a:solidFill>
          </a:endParaRPr>
        </a:p>
      </dsp:txBody>
      <dsp:txXfrm>
        <a:off x="897904" y="2402825"/>
        <a:ext cx="5733974" cy="686470"/>
      </dsp:txXfrm>
    </dsp:sp>
    <dsp:sp modelId="{E87EBFC5-D828-4502-A222-FC463956564D}">
      <dsp:nvSpPr>
        <dsp:cNvPr id="0" name=""/>
        <dsp:cNvSpPr/>
      </dsp:nvSpPr>
      <dsp:spPr>
        <a:xfrm>
          <a:off x="468860" y="2317017"/>
          <a:ext cx="858088" cy="858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2433449"/>
              <a:satOff val="8116"/>
              <a:lumOff val="12811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72BBD08-95C4-4322-B71D-6ED3C2DC8EBD}">
      <dsp:nvSpPr>
        <dsp:cNvPr id="0" name=""/>
        <dsp:cNvSpPr/>
      </dsp:nvSpPr>
      <dsp:spPr>
        <a:xfrm>
          <a:off x="504335" y="3432710"/>
          <a:ext cx="6127544" cy="686470"/>
        </a:xfrm>
        <a:prstGeom prst="rect">
          <a:avLst/>
        </a:prstGeom>
        <a:gradFill rotWithShape="0">
          <a:gsLst>
            <a:gs pos="0">
              <a:schemeClr val="accent4">
                <a:hueOff val="-3650173"/>
                <a:satOff val="12174"/>
                <a:lumOff val="19216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4">
                <a:hueOff val="-3650173"/>
                <a:satOff val="12174"/>
                <a:lumOff val="19216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4886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solidFill>
                <a:schemeClr val="bg1"/>
              </a:solidFill>
            </a:rPr>
            <a:t>Concretizzare la preghiera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i="1" kern="1200" dirty="0">
              <a:solidFill>
                <a:schemeClr val="bg1"/>
              </a:solidFill>
            </a:rPr>
            <a:t>trasformare le parole in azioni di servizio reciproco</a:t>
          </a:r>
          <a:endParaRPr lang="it-IT" sz="1800" b="1" i="1" kern="1200" dirty="0">
            <a:solidFill>
              <a:schemeClr val="bg1"/>
            </a:solidFill>
          </a:endParaRPr>
        </a:p>
      </dsp:txBody>
      <dsp:txXfrm>
        <a:off x="504335" y="3432710"/>
        <a:ext cx="6127544" cy="686470"/>
      </dsp:txXfrm>
    </dsp:sp>
    <dsp:sp modelId="{201DF2DF-D604-4F24-BC29-45091635D5C3}">
      <dsp:nvSpPr>
        <dsp:cNvPr id="0" name=""/>
        <dsp:cNvSpPr/>
      </dsp:nvSpPr>
      <dsp:spPr>
        <a:xfrm>
          <a:off x="75291" y="3346901"/>
          <a:ext cx="858088" cy="858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3650173"/>
              <a:satOff val="12174"/>
              <a:lumOff val="19216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4AB82-C9EC-4764-93DF-096B2CCD616F}">
      <dsp:nvSpPr>
        <dsp:cNvPr id="0" name=""/>
        <dsp:cNvSpPr/>
      </dsp:nvSpPr>
      <dsp:spPr>
        <a:xfrm rot="5400000">
          <a:off x="830999" y="1507603"/>
          <a:ext cx="1348272" cy="153496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4A43028-FCB5-4F0B-82E6-E7945ACABDCF}">
      <dsp:nvSpPr>
        <dsp:cNvPr id="0" name=""/>
        <dsp:cNvSpPr/>
      </dsp:nvSpPr>
      <dsp:spPr>
        <a:xfrm>
          <a:off x="473789" y="13015"/>
          <a:ext cx="2269697" cy="158871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bg1"/>
              </a:solidFill>
            </a:rPr>
            <a:t>Ascoltare la Parola</a:t>
          </a:r>
        </a:p>
      </dsp:txBody>
      <dsp:txXfrm>
        <a:off x="551358" y="90584"/>
        <a:ext cx="2114559" cy="1433576"/>
      </dsp:txXfrm>
    </dsp:sp>
    <dsp:sp modelId="{89D1970C-9362-4421-BA32-1CDE0655301E}">
      <dsp:nvSpPr>
        <dsp:cNvPr id="0" name=""/>
        <dsp:cNvSpPr/>
      </dsp:nvSpPr>
      <dsp:spPr>
        <a:xfrm>
          <a:off x="2743487" y="164536"/>
          <a:ext cx="1650762" cy="1284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F9512D-62C6-4E8F-B028-1B044AFA9377}">
      <dsp:nvSpPr>
        <dsp:cNvPr id="0" name=""/>
        <dsp:cNvSpPr/>
      </dsp:nvSpPr>
      <dsp:spPr>
        <a:xfrm>
          <a:off x="2355609" y="1797667"/>
          <a:ext cx="2269697" cy="158871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3650173"/>
                <a:satOff val="12174"/>
                <a:lumOff val="19216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4">
                <a:hueOff val="-3650173"/>
                <a:satOff val="12174"/>
                <a:lumOff val="19216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bg1"/>
              </a:solidFill>
            </a:rPr>
            <a:t>Metterla in pratica</a:t>
          </a:r>
        </a:p>
      </dsp:txBody>
      <dsp:txXfrm>
        <a:off x="2433178" y="1875236"/>
        <a:ext cx="2114559" cy="14335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BEDA17-11B8-4607-9583-BCE5F2BB16DF}">
      <dsp:nvSpPr>
        <dsp:cNvPr id="0" name=""/>
        <dsp:cNvSpPr/>
      </dsp:nvSpPr>
      <dsp:spPr>
        <a:xfrm rot="16200000">
          <a:off x="760078" y="1033951"/>
          <a:ext cx="2189412" cy="1337962"/>
        </a:xfrm>
        <a:prstGeom prst="round2SameRect">
          <a:avLst>
            <a:gd name="adj1" fmla="val 16670"/>
            <a:gd name="adj2" fmla="val 0"/>
          </a:avLst>
        </a:prstGeom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18900000" scaled="1"/>
          <a:tileRect/>
        </a:gra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114300" rIns="102870" bIns="1143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chemeClr val="bg1"/>
              </a:solidFill>
            </a:rPr>
            <a:t>Preghiera</a:t>
          </a:r>
        </a:p>
      </dsp:txBody>
      <dsp:txXfrm rot="5400000">
        <a:off x="1251129" y="673552"/>
        <a:ext cx="1272636" cy="2058760"/>
      </dsp:txXfrm>
    </dsp:sp>
    <dsp:sp modelId="{F773F72A-874D-4D38-BD7E-59EA7EA4D330}">
      <dsp:nvSpPr>
        <dsp:cNvPr id="0" name=""/>
        <dsp:cNvSpPr/>
      </dsp:nvSpPr>
      <dsp:spPr>
        <a:xfrm rot="5400000">
          <a:off x="2158796" y="1033951"/>
          <a:ext cx="2189412" cy="1337962"/>
        </a:xfrm>
        <a:prstGeom prst="round2SameRect">
          <a:avLst>
            <a:gd name="adj1" fmla="val 16670"/>
            <a:gd name="adj2" fmla="val 0"/>
          </a:avLst>
        </a:prstGeom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18900000" scaled="1"/>
          <a:tileRect/>
        </a:gra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14300" rIns="68580" bIns="1143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chemeClr val="bg1"/>
              </a:solidFill>
            </a:rPr>
            <a:t>Azione</a:t>
          </a:r>
        </a:p>
      </dsp:txBody>
      <dsp:txXfrm rot="-5400000">
        <a:off x="2584521" y="673552"/>
        <a:ext cx="1272636" cy="2058760"/>
      </dsp:txXfrm>
    </dsp:sp>
    <dsp:sp modelId="{9AB7939A-860A-4ACE-908D-E48B727872F1}">
      <dsp:nvSpPr>
        <dsp:cNvPr id="0" name=""/>
        <dsp:cNvSpPr/>
      </dsp:nvSpPr>
      <dsp:spPr>
        <a:xfrm>
          <a:off x="1854648" y="0"/>
          <a:ext cx="1398717" cy="1398649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D4099E-F270-4715-BE28-3F907FFE0061}">
      <dsp:nvSpPr>
        <dsp:cNvPr id="0" name=""/>
        <dsp:cNvSpPr/>
      </dsp:nvSpPr>
      <dsp:spPr>
        <a:xfrm rot="10800000">
          <a:off x="1854648" y="2006875"/>
          <a:ext cx="1398717" cy="1398649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43B1F-AFD8-4623-BFD5-473FF0C80F8B}">
      <dsp:nvSpPr>
        <dsp:cNvPr id="0" name=""/>
        <dsp:cNvSpPr/>
      </dsp:nvSpPr>
      <dsp:spPr>
        <a:xfrm>
          <a:off x="474132" y="0"/>
          <a:ext cx="2709334" cy="2709334"/>
        </a:xfrm>
        <a:prstGeom prst="triangle">
          <a:avLst/>
        </a:prstGeom>
        <a:solidFill>
          <a:schemeClr val="bg1">
            <a:lumMod val="85000"/>
            <a:lumOff val="15000"/>
          </a:schemeClr>
        </a:solid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C143EF-9F73-4417-B6A2-8B6F53846D03}">
      <dsp:nvSpPr>
        <dsp:cNvPr id="0" name=""/>
        <dsp:cNvSpPr/>
      </dsp:nvSpPr>
      <dsp:spPr>
        <a:xfrm>
          <a:off x="1828799" y="272388"/>
          <a:ext cx="1761067" cy="641350"/>
        </a:xfrm>
        <a:prstGeom prst="roundRect">
          <a:avLst/>
        </a:prstGeom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0" scaled="1"/>
          <a:tileRect/>
        </a:gra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Intenzione</a:t>
          </a:r>
        </a:p>
      </dsp:txBody>
      <dsp:txXfrm>
        <a:off x="1860107" y="303696"/>
        <a:ext cx="1698451" cy="578734"/>
      </dsp:txXfrm>
    </dsp:sp>
    <dsp:sp modelId="{89383803-61BE-446E-8916-CE86F01B829F}">
      <dsp:nvSpPr>
        <dsp:cNvPr id="0" name=""/>
        <dsp:cNvSpPr/>
      </dsp:nvSpPr>
      <dsp:spPr>
        <a:xfrm>
          <a:off x="1828799" y="993907"/>
          <a:ext cx="1761067" cy="641350"/>
        </a:xfrm>
        <a:prstGeom prst="roundRect">
          <a:avLst/>
        </a:prstGeom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0" scaled="1"/>
          <a:tileRect/>
        </a:gra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Sguardo</a:t>
          </a:r>
        </a:p>
      </dsp:txBody>
      <dsp:txXfrm>
        <a:off x="1860107" y="1025215"/>
        <a:ext cx="1698451" cy="578734"/>
      </dsp:txXfrm>
    </dsp:sp>
    <dsp:sp modelId="{87A34A70-9137-4619-A71B-CBD28D351A3E}">
      <dsp:nvSpPr>
        <dsp:cNvPr id="0" name=""/>
        <dsp:cNvSpPr/>
      </dsp:nvSpPr>
      <dsp:spPr>
        <a:xfrm>
          <a:off x="1828799" y="1715426"/>
          <a:ext cx="1761067" cy="641350"/>
        </a:xfrm>
        <a:prstGeom prst="roundRect">
          <a:avLst/>
        </a:prstGeom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0" scaled="1"/>
          <a:tileRect/>
        </a:gra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Testimonianza</a:t>
          </a:r>
        </a:p>
      </dsp:txBody>
      <dsp:txXfrm>
        <a:off x="1860107" y="1746734"/>
        <a:ext cx="1698451" cy="5787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43B1F-AFD8-4623-BFD5-473FF0C80F8B}">
      <dsp:nvSpPr>
        <dsp:cNvPr id="0" name=""/>
        <dsp:cNvSpPr/>
      </dsp:nvSpPr>
      <dsp:spPr>
        <a:xfrm>
          <a:off x="366560" y="0"/>
          <a:ext cx="2709334" cy="2709334"/>
        </a:xfrm>
        <a:prstGeom prst="triangle">
          <a:avLst/>
        </a:prstGeom>
        <a:solidFill>
          <a:schemeClr val="bg1">
            <a:lumMod val="85000"/>
            <a:lumOff val="15000"/>
          </a:schemeClr>
        </a:solid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C143EF-9F73-4417-B6A2-8B6F53846D03}">
      <dsp:nvSpPr>
        <dsp:cNvPr id="0" name=""/>
        <dsp:cNvSpPr/>
      </dsp:nvSpPr>
      <dsp:spPr>
        <a:xfrm>
          <a:off x="1629499" y="269263"/>
          <a:ext cx="2383216" cy="641350"/>
        </a:xfrm>
        <a:prstGeom prst="roundRect">
          <a:avLst/>
        </a:prstGeom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0" scaled="1"/>
          <a:tileRect/>
        </a:gra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Fare discernimento</a:t>
          </a:r>
        </a:p>
      </dsp:txBody>
      <dsp:txXfrm>
        <a:off x="1660807" y="300571"/>
        <a:ext cx="2320600" cy="578734"/>
      </dsp:txXfrm>
    </dsp:sp>
    <dsp:sp modelId="{89383803-61BE-446E-8916-CE86F01B829F}">
      <dsp:nvSpPr>
        <dsp:cNvPr id="0" name=""/>
        <dsp:cNvSpPr/>
      </dsp:nvSpPr>
      <dsp:spPr>
        <a:xfrm>
          <a:off x="1655193" y="993907"/>
          <a:ext cx="2371100" cy="641350"/>
        </a:xfrm>
        <a:prstGeom prst="roundRect">
          <a:avLst/>
        </a:prstGeom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0" scaled="1"/>
          <a:tileRect/>
        </a:gra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Rendere conto del proprio compito</a:t>
          </a:r>
        </a:p>
      </dsp:txBody>
      <dsp:txXfrm>
        <a:off x="1686501" y="1025215"/>
        <a:ext cx="2308484" cy="578734"/>
      </dsp:txXfrm>
    </dsp:sp>
    <dsp:sp modelId="{87A34A70-9137-4619-A71B-CBD28D351A3E}">
      <dsp:nvSpPr>
        <dsp:cNvPr id="0" name=""/>
        <dsp:cNvSpPr/>
      </dsp:nvSpPr>
      <dsp:spPr>
        <a:xfrm>
          <a:off x="1643465" y="1715426"/>
          <a:ext cx="2394558" cy="641350"/>
        </a:xfrm>
        <a:prstGeom prst="roundRect">
          <a:avLst/>
        </a:prstGeom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0" scaled="1"/>
          <a:tileRect/>
        </a:gra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Aprirsi alla forza dall’alto</a:t>
          </a:r>
        </a:p>
      </dsp:txBody>
      <dsp:txXfrm>
        <a:off x="1674773" y="1746734"/>
        <a:ext cx="2331942" cy="5787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87A27-E577-435C-8BD7-03A732A73694}">
      <dsp:nvSpPr>
        <dsp:cNvPr id="0" name=""/>
        <dsp:cNvSpPr/>
      </dsp:nvSpPr>
      <dsp:spPr>
        <a:xfrm>
          <a:off x="798780" y="0"/>
          <a:ext cx="3195122" cy="31951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 dirty="0"/>
            <a:t>Famiglia</a:t>
          </a:r>
        </a:p>
      </dsp:txBody>
      <dsp:txXfrm>
        <a:off x="1837993" y="159756"/>
        <a:ext cx="1116695" cy="479268"/>
      </dsp:txXfrm>
    </dsp:sp>
    <dsp:sp modelId="{856223F7-EFA3-4DC0-917E-317CA64E1F5E}">
      <dsp:nvSpPr>
        <dsp:cNvPr id="0" name=""/>
        <dsp:cNvSpPr/>
      </dsp:nvSpPr>
      <dsp:spPr>
        <a:xfrm>
          <a:off x="1198170" y="798780"/>
          <a:ext cx="2396341" cy="23963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Preghiera</a:t>
          </a:r>
          <a:endParaRPr lang="it-IT" sz="1500" b="1" kern="1200" dirty="0"/>
        </a:p>
      </dsp:txBody>
      <dsp:txXfrm>
        <a:off x="1837993" y="948551"/>
        <a:ext cx="1116695" cy="449314"/>
      </dsp:txXfrm>
    </dsp:sp>
    <dsp:sp modelId="{C5AD496B-96BF-4325-ABF5-0DCFBAED24BB}">
      <dsp:nvSpPr>
        <dsp:cNvPr id="0" name=""/>
        <dsp:cNvSpPr/>
      </dsp:nvSpPr>
      <dsp:spPr>
        <a:xfrm>
          <a:off x="1597561" y="1597561"/>
          <a:ext cx="1597561" cy="15975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 dirty="0">
              <a:solidFill>
                <a:srgbClr val="FFFF00"/>
              </a:solidFill>
            </a:rPr>
            <a:t>Ospitalità</a:t>
          </a:r>
        </a:p>
      </dsp:txBody>
      <dsp:txXfrm>
        <a:off x="1831518" y="1996951"/>
        <a:ext cx="1129646" cy="7987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A6C34F-89A3-4652-82DA-9D0A1B9954C6}">
      <dsp:nvSpPr>
        <dsp:cNvPr id="0" name=""/>
        <dsp:cNvSpPr/>
      </dsp:nvSpPr>
      <dsp:spPr>
        <a:xfrm>
          <a:off x="2002952" y="633460"/>
          <a:ext cx="4499439" cy="4499439"/>
        </a:xfrm>
        <a:prstGeom prst="blockArc">
          <a:avLst>
            <a:gd name="adj1" fmla="val 11880000"/>
            <a:gd name="adj2" fmla="val 16200000"/>
            <a:gd name="adj3" fmla="val 4641"/>
          </a:avLst>
        </a:prstGeom>
        <a:solidFill>
          <a:schemeClr val="accent5">
            <a:hueOff val="20154258"/>
            <a:satOff val="-9417"/>
            <a:lumOff val="-1058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DB175E-472A-4EBC-BBCB-4CB65420336F}">
      <dsp:nvSpPr>
        <dsp:cNvPr id="0" name=""/>
        <dsp:cNvSpPr/>
      </dsp:nvSpPr>
      <dsp:spPr>
        <a:xfrm>
          <a:off x="2002952" y="633460"/>
          <a:ext cx="4499439" cy="4499439"/>
        </a:xfrm>
        <a:prstGeom prst="blockArc">
          <a:avLst>
            <a:gd name="adj1" fmla="val 7560000"/>
            <a:gd name="adj2" fmla="val 11880000"/>
            <a:gd name="adj3" fmla="val 4641"/>
          </a:avLst>
        </a:prstGeom>
        <a:solidFill>
          <a:schemeClr val="accent5">
            <a:hueOff val="15115693"/>
            <a:satOff val="-7063"/>
            <a:lumOff val="-794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B7817B-6428-4AEC-9FB9-A0F36BA41E61}">
      <dsp:nvSpPr>
        <dsp:cNvPr id="0" name=""/>
        <dsp:cNvSpPr/>
      </dsp:nvSpPr>
      <dsp:spPr>
        <a:xfrm>
          <a:off x="2002952" y="633460"/>
          <a:ext cx="4499439" cy="4499439"/>
        </a:xfrm>
        <a:prstGeom prst="blockArc">
          <a:avLst>
            <a:gd name="adj1" fmla="val 3240000"/>
            <a:gd name="adj2" fmla="val 7560000"/>
            <a:gd name="adj3" fmla="val 4641"/>
          </a:avLst>
        </a:prstGeom>
        <a:solidFill>
          <a:schemeClr val="accent5">
            <a:hueOff val="10077129"/>
            <a:satOff val="-4709"/>
            <a:lumOff val="-529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C7D40D-3FB1-4EA9-BB58-B71B5FEB0A37}">
      <dsp:nvSpPr>
        <dsp:cNvPr id="0" name=""/>
        <dsp:cNvSpPr/>
      </dsp:nvSpPr>
      <dsp:spPr>
        <a:xfrm>
          <a:off x="2002952" y="633460"/>
          <a:ext cx="4499439" cy="4499439"/>
        </a:xfrm>
        <a:prstGeom prst="blockArc">
          <a:avLst>
            <a:gd name="adj1" fmla="val 20520000"/>
            <a:gd name="adj2" fmla="val 3240000"/>
            <a:gd name="adj3" fmla="val 4641"/>
          </a:avLst>
        </a:prstGeom>
        <a:solidFill>
          <a:schemeClr val="accent5">
            <a:hueOff val="5038564"/>
            <a:satOff val="-2354"/>
            <a:lumOff val="-264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925B54-31E4-4214-A874-AE4FC3D706F5}">
      <dsp:nvSpPr>
        <dsp:cNvPr id="0" name=""/>
        <dsp:cNvSpPr/>
      </dsp:nvSpPr>
      <dsp:spPr>
        <a:xfrm>
          <a:off x="2002952" y="633460"/>
          <a:ext cx="4499439" cy="4499439"/>
        </a:xfrm>
        <a:prstGeom prst="blockArc">
          <a:avLst>
            <a:gd name="adj1" fmla="val 16200000"/>
            <a:gd name="adj2" fmla="val 20520000"/>
            <a:gd name="adj3" fmla="val 464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53F32D-1165-4B2C-925A-AA43057464BD}">
      <dsp:nvSpPr>
        <dsp:cNvPr id="0" name=""/>
        <dsp:cNvSpPr/>
      </dsp:nvSpPr>
      <dsp:spPr>
        <a:xfrm>
          <a:off x="3773165" y="2403672"/>
          <a:ext cx="959013" cy="95901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 dirty="0">
              <a:solidFill>
                <a:schemeClr val="bg1"/>
              </a:solidFill>
            </a:rPr>
            <a:t>Preghiera</a:t>
          </a:r>
          <a:endParaRPr lang="it-IT" sz="1500" b="1" kern="1200" dirty="0">
            <a:solidFill>
              <a:schemeClr val="bg1"/>
            </a:solidFill>
          </a:endParaRPr>
        </a:p>
      </dsp:txBody>
      <dsp:txXfrm>
        <a:off x="3913609" y="2544116"/>
        <a:ext cx="678125" cy="678125"/>
      </dsp:txXfrm>
    </dsp:sp>
    <dsp:sp modelId="{69E873FE-3150-4E86-BBB5-F49ACDAA089F}">
      <dsp:nvSpPr>
        <dsp:cNvPr id="0" name=""/>
        <dsp:cNvSpPr/>
      </dsp:nvSpPr>
      <dsp:spPr>
        <a:xfrm>
          <a:off x="3361844" y="-205162"/>
          <a:ext cx="1781656" cy="178165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kern="1200" dirty="0">
              <a:solidFill>
                <a:schemeClr val="bg2">
                  <a:lumMod val="50000"/>
                </a:schemeClr>
              </a:solidFill>
            </a:rPr>
            <a:t>Personale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kern="1200" dirty="0">
              <a:solidFill>
                <a:schemeClr val="bg2">
                  <a:lumMod val="50000"/>
                </a:schemeClr>
              </a:solidFill>
            </a:rPr>
            <a:t>(Orazione)</a:t>
          </a:r>
        </a:p>
      </dsp:txBody>
      <dsp:txXfrm>
        <a:off x="3622761" y="55755"/>
        <a:ext cx="1259822" cy="1259822"/>
      </dsp:txXfrm>
    </dsp:sp>
    <dsp:sp modelId="{3A99F779-87A8-4698-869D-5BF5363EF69E}">
      <dsp:nvSpPr>
        <dsp:cNvPr id="0" name=""/>
        <dsp:cNvSpPr/>
      </dsp:nvSpPr>
      <dsp:spPr>
        <a:xfrm>
          <a:off x="5366614" y="1228092"/>
          <a:ext cx="1952036" cy="1952036"/>
        </a:xfrm>
        <a:prstGeom prst="ellipse">
          <a:avLst/>
        </a:prstGeom>
        <a:solidFill>
          <a:schemeClr val="accent5">
            <a:hueOff val="5038564"/>
            <a:satOff val="-2354"/>
            <a:lumOff val="-2647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kern="1200" dirty="0">
              <a:solidFill>
                <a:srgbClr val="FF0000"/>
              </a:solidFill>
            </a:rPr>
            <a:t>Familiare</a:t>
          </a:r>
        </a:p>
      </dsp:txBody>
      <dsp:txXfrm>
        <a:off x="5652483" y="1513961"/>
        <a:ext cx="1380298" cy="1380298"/>
      </dsp:txXfrm>
    </dsp:sp>
    <dsp:sp modelId="{D0EDAF71-0DB4-4EF3-9B11-E616126D4A44}">
      <dsp:nvSpPr>
        <dsp:cNvPr id="0" name=""/>
        <dsp:cNvSpPr/>
      </dsp:nvSpPr>
      <dsp:spPr>
        <a:xfrm>
          <a:off x="4644041" y="3760708"/>
          <a:ext cx="1800595" cy="1800595"/>
        </a:xfrm>
        <a:prstGeom prst="ellipse">
          <a:avLst/>
        </a:prstGeom>
        <a:solidFill>
          <a:schemeClr val="accent5">
            <a:hueOff val="10077129"/>
            <a:satOff val="-4709"/>
            <a:lumOff val="-5294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kern="1200" dirty="0">
              <a:solidFill>
                <a:schemeClr val="tx1"/>
              </a:solidFill>
            </a:rPr>
            <a:t>Di</a:t>
          </a:r>
          <a:r>
            <a:rPr lang="it-IT" sz="1700" kern="1200" dirty="0"/>
            <a:t> </a:t>
          </a:r>
          <a:r>
            <a:rPr lang="it-IT" sz="1700" b="1" kern="1200" dirty="0">
              <a:solidFill>
                <a:schemeClr val="tx1"/>
              </a:solidFill>
            </a:rPr>
            <a:t>equipe</a:t>
          </a:r>
        </a:p>
      </dsp:txBody>
      <dsp:txXfrm>
        <a:off x="4907732" y="4024399"/>
        <a:ext cx="1273213" cy="1273213"/>
      </dsp:txXfrm>
    </dsp:sp>
    <dsp:sp modelId="{329B4541-B164-4410-956F-2426CBA2E1CB}">
      <dsp:nvSpPr>
        <dsp:cNvPr id="0" name=""/>
        <dsp:cNvSpPr/>
      </dsp:nvSpPr>
      <dsp:spPr>
        <a:xfrm>
          <a:off x="1948233" y="3648233"/>
          <a:ext cx="2025544" cy="2025544"/>
        </a:xfrm>
        <a:prstGeom prst="ellipse">
          <a:avLst/>
        </a:prstGeom>
        <a:gradFill flip="none" rotWithShape="0">
          <a:gsLst>
            <a:gs pos="0">
              <a:schemeClr val="accent5">
                <a:hueOff val="15115693"/>
                <a:satOff val="-7063"/>
                <a:lumOff val="-7940"/>
                <a:tint val="66000"/>
                <a:satMod val="160000"/>
              </a:schemeClr>
            </a:gs>
            <a:gs pos="50000">
              <a:schemeClr val="accent5">
                <a:hueOff val="15115693"/>
                <a:satOff val="-7063"/>
                <a:lumOff val="-7940"/>
                <a:tint val="44500"/>
                <a:satMod val="160000"/>
              </a:schemeClr>
            </a:gs>
            <a:gs pos="100000">
              <a:schemeClr val="accent5">
                <a:hueOff val="15115693"/>
                <a:satOff val="-7063"/>
                <a:lumOff val="-7940"/>
                <a:tint val="23500"/>
                <a:satMod val="160000"/>
              </a:schemeClr>
            </a:gs>
          </a:gsLst>
          <a:lin ang="2700000" scaled="1"/>
          <a:tileRect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kern="1200" dirty="0">
              <a:solidFill>
                <a:schemeClr val="bg1">
                  <a:lumMod val="50000"/>
                  <a:lumOff val="50000"/>
                </a:schemeClr>
              </a:solidFill>
            </a:rPr>
            <a:t>Intercessione</a:t>
          </a:r>
        </a:p>
      </dsp:txBody>
      <dsp:txXfrm>
        <a:off x="2244867" y="3944867"/>
        <a:ext cx="1432276" cy="1432276"/>
      </dsp:txXfrm>
    </dsp:sp>
    <dsp:sp modelId="{9E46FBDC-BF83-4BD3-81A0-04EA822B1B7F}">
      <dsp:nvSpPr>
        <dsp:cNvPr id="0" name=""/>
        <dsp:cNvSpPr/>
      </dsp:nvSpPr>
      <dsp:spPr>
        <a:xfrm>
          <a:off x="1149940" y="1191338"/>
          <a:ext cx="2025544" cy="2025544"/>
        </a:xfrm>
        <a:prstGeom prst="ellipse">
          <a:avLst/>
        </a:prstGeom>
        <a:solidFill>
          <a:schemeClr val="accent5">
            <a:hueOff val="20154258"/>
            <a:satOff val="-9417"/>
            <a:lumOff val="-10587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kern="1200" dirty="0">
              <a:solidFill>
                <a:srgbClr val="FFC000"/>
              </a:solidFill>
            </a:rPr>
            <a:t>Coniugale</a:t>
          </a:r>
        </a:p>
      </dsp:txBody>
      <dsp:txXfrm>
        <a:off x="1446574" y="1487972"/>
        <a:ext cx="1432276" cy="143227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041296-7FBE-4F1F-A0D4-F80823AC9AC6}">
      <dsp:nvSpPr>
        <dsp:cNvPr id="0" name=""/>
        <dsp:cNvSpPr/>
      </dsp:nvSpPr>
      <dsp:spPr>
        <a:xfrm>
          <a:off x="3122127" y="0"/>
          <a:ext cx="2608149" cy="260854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0" scaled="1"/>
          <a:tileRect/>
        </a:gra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BEB63E-C255-42BF-81EE-E112F55327BE}">
      <dsp:nvSpPr>
        <dsp:cNvPr id="0" name=""/>
        <dsp:cNvSpPr/>
      </dsp:nvSpPr>
      <dsp:spPr>
        <a:xfrm>
          <a:off x="3698614" y="941764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chemeClr val="bg1"/>
              </a:solidFill>
            </a:rPr>
            <a:t>Conoscenza reciproca</a:t>
          </a:r>
        </a:p>
      </dsp:txBody>
      <dsp:txXfrm>
        <a:off x="3698614" y="941764"/>
        <a:ext cx="1449298" cy="724475"/>
      </dsp:txXfrm>
    </dsp:sp>
    <dsp:sp modelId="{FEEB7E7E-CD6A-45D6-AF16-002AAC5DCE62}">
      <dsp:nvSpPr>
        <dsp:cNvPr id="0" name=""/>
        <dsp:cNvSpPr/>
      </dsp:nvSpPr>
      <dsp:spPr>
        <a:xfrm>
          <a:off x="2397723" y="1498803"/>
          <a:ext cx="2608149" cy="260854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0" scaled="1"/>
          <a:tileRect/>
        </a:gradFill>
        <a:ln w="15875" cap="rnd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39AD1-B80B-4A91-99C5-BEE7556144BA}">
      <dsp:nvSpPr>
        <dsp:cNvPr id="0" name=""/>
        <dsp:cNvSpPr/>
      </dsp:nvSpPr>
      <dsp:spPr>
        <a:xfrm>
          <a:off x="2977148" y="2449237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chemeClr val="bg1"/>
              </a:solidFill>
            </a:rPr>
            <a:t>Unità spirituale</a:t>
          </a:r>
        </a:p>
      </dsp:txBody>
      <dsp:txXfrm>
        <a:off x="2977148" y="2449237"/>
        <a:ext cx="1449298" cy="724475"/>
      </dsp:txXfrm>
    </dsp:sp>
    <dsp:sp modelId="{8BFE8FC4-93D6-408C-B2BB-A1DC535CF24B}">
      <dsp:nvSpPr>
        <dsp:cNvPr id="0" name=""/>
        <dsp:cNvSpPr/>
      </dsp:nvSpPr>
      <dsp:spPr>
        <a:xfrm>
          <a:off x="3307759" y="3176964"/>
          <a:ext cx="2240804" cy="224170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0" scaled="1"/>
          <a:tileRect/>
        </a:gradFill>
        <a:ln w="15875" cap="rnd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EBD074-57A0-4E1E-B2BC-6BD12C0D7CEE}">
      <dsp:nvSpPr>
        <dsp:cNvPr id="0" name=""/>
        <dsp:cNvSpPr/>
      </dsp:nvSpPr>
      <dsp:spPr>
        <a:xfrm>
          <a:off x="3702042" y="3958878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chemeClr val="bg1"/>
              </a:solidFill>
            </a:rPr>
            <a:t>Fecondità spirituale</a:t>
          </a:r>
        </a:p>
      </dsp:txBody>
      <dsp:txXfrm>
        <a:off x="3702042" y="3958878"/>
        <a:ext cx="1449298" cy="72447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87A27-E577-435C-8BD7-03A732A73694}">
      <dsp:nvSpPr>
        <dsp:cNvPr id="0" name=""/>
        <dsp:cNvSpPr/>
      </dsp:nvSpPr>
      <dsp:spPr>
        <a:xfrm>
          <a:off x="626507" y="0"/>
          <a:ext cx="2506031" cy="25060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srgbClr val="FFFF00"/>
              </a:solidFill>
            </a:rPr>
            <a:t>Preghiera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srgbClr val="FFFF00"/>
              </a:solidFill>
            </a:rPr>
            <a:t>Familiare</a:t>
          </a:r>
        </a:p>
      </dsp:txBody>
      <dsp:txXfrm>
        <a:off x="1221690" y="187952"/>
        <a:ext cx="1315666" cy="426025"/>
      </dsp:txXfrm>
    </dsp:sp>
    <dsp:sp modelId="{856223F7-EFA3-4DC0-917E-317CA64E1F5E}">
      <dsp:nvSpPr>
        <dsp:cNvPr id="0" name=""/>
        <dsp:cNvSpPr/>
      </dsp:nvSpPr>
      <dsp:spPr>
        <a:xfrm>
          <a:off x="964590" y="651336"/>
          <a:ext cx="1829866" cy="18298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srgbClr val="FFFF00"/>
              </a:solidFill>
            </a:rPr>
            <a:t>Preghiera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srgbClr val="FFFF00"/>
              </a:solidFill>
            </a:rPr>
            <a:t>Coniugale</a:t>
          </a:r>
        </a:p>
      </dsp:txBody>
      <dsp:txXfrm>
        <a:off x="1232568" y="1108802"/>
        <a:ext cx="1293910" cy="9149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29761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5CEF2F-CD3E-404C-A547-1DBC4B8F42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28944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4F1558-0064-4E3D-8C60-FD64BF3BF1C7}" type="datetimeFigureOut">
              <a:rPr lang="it-IT" smtClean="0"/>
              <a:t>22/03/2026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1235075"/>
            <a:ext cx="5929313" cy="333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6117" y="4755803"/>
            <a:ext cx="5408930" cy="38911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29761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75056-F438-460C-9300-D065E45DCC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17934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7C520-8739-4C4E-6967-63ECD2937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9A15023-55BE-71CE-14AD-5E84B8B53D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AD6A01C-52F2-BCE3-0905-1903829381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3108011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40AD9-8638-FB1E-AAFA-055669969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DF613CD-70D2-E748-8E1F-B3A804184A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B7688F2-8C76-FF58-FD2C-9869082303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38818675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25944-81A5-F1CA-ADBA-01FFCBCE0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CBEBE56-ABDC-314F-DA88-46A2FF44AD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6C74FFD-71DF-B06C-9D82-CE39FC12B9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4140945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796EA-3E3E-A153-FD8B-DE022BBF6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365DBED-4614-2053-6F6E-FA285A17E3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C7263BD-FAA2-CD23-F1C7-0BC398C14B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3443984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E1573-8982-31BF-F5A7-F2F131438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CDACE5F-D8DB-2AE2-5048-6F4925D585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6049CBE-49DE-A488-C6BC-C8CCB796BE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2163231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CE769-3CC9-E2D1-2C0B-5202FAA41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EAA12FF-9141-590B-088E-9961095BFD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3082308-0744-9314-47B9-9B33D6AD21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3400383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E44E9-8A9C-6996-29DB-C15F92CBE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3B9C436-2D5F-55C9-1135-636A7CC175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28F7CD3-C09B-ED13-0D00-008743FE5D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1195219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09CBD-F930-4030-AEF3-D8F8D5FAF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2112DF2-7706-86C3-FB51-E48F39D84F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68FD012-36BE-A7F1-2017-9E3272C413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1662644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BF9DE-6C0B-966D-E106-BDA4B1EDD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DCBFA88-F138-9051-3434-347E3F0B47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C110CE6-5E4A-A89C-4970-852BC8AE92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3742653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971DC-B9C2-404A-B6B5-CE6CDDD90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9250C3C-7A00-2B5D-868A-7955294AD5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7D70D79-6D08-C31A-CD90-B327F8058A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10156478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ED2C1-3E16-A7FF-E6E8-806970EAC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18B48CE-1985-D704-CEEE-7566198D7D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AB6F4AC-CBC3-9DCA-D6D8-96ED4D0264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99533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53C7F-1615-70D4-84C4-98CACC6F8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DEB3F74-C453-332B-B3A3-FF3C5ABC60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3B66BF3-45E3-F966-227E-71232BFDB6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42344714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E4E4A-6A19-807C-1078-F185FFC7D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A6825E1-84AC-0372-3B22-FE6D267EDD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88719C7-D0D6-A6B1-3DFB-434DA6DAAD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26703289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AF0E9-9258-CA75-60A7-4AF3DC1E9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44E5693-1397-912F-11B2-28FC045491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95C7274-6D9F-F35A-B9F3-A43398E120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15056197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BF450-E707-3785-73AA-1839E82E4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188F828-3119-6516-9EB8-EFD9A951AF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1F59CA3-FC81-6376-10BA-F3AD2526E2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37807828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765C4-4794-0BF2-733E-08FCA3EBD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71D3747-943B-726F-6698-FD2B9BEE5A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0D84A8E-F1D1-121A-8D22-07CBAE6612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1806165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983F2-4F7F-ED19-D71E-EE2A0E171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ABD3840-23AE-1033-EC7F-C2F406B8EC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61C47D6-AB7D-49CC-FBDD-17910AF666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17100158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994D6-A13C-7CE9-05C0-3CD836918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4586450-069A-D612-CBC6-BAD08205FE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7018145-0B45-8394-E9F0-2C6183E841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8382597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D3D19-A38F-F13C-33AF-629F0F0BE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EECD41A-A665-2F94-8C23-7EC3F6100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472EBC2-7E7C-61C5-E18B-50056E1CDC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1334738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2FC23-65E1-D819-0EAD-970A3259D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0238A89-6949-AA85-9729-218ACA23B3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12F4BF9-2174-3189-330F-38F91C0858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17498809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60942-1ABB-2582-0B51-3A79DEAC0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82557CB-1CC6-1D66-6F82-301CAF6482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464DD20-EDFB-B35D-7DF5-18C36FFEAA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25131555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8F8AB-4A55-B9A2-C260-8B0013651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9834339-8B7E-E3BB-F1C9-5548B93C05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CF772F7-23DC-6735-D73F-3BE5407CE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3850680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32171270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3877A-505D-ADBB-D54E-62416CEC1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A75FC9A-FD23-157C-6FE6-02910B11C3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3A75394-1ED2-659A-460F-4071D8C7E3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10158358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85648-608F-8FAC-B7BA-1125DB238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733D0E3-D3DE-8909-ACFC-8457D725C9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64A63EA-A78B-A529-3035-A7DBC95DA6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991491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B49F8-C6F1-E5D3-6016-60B5D9BB6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D81EDA2-504A-97FE-20D5-46E7F5FD50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9419DF5-1763-6C79-AC06-7448EDDC06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289604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E670B-26A6-16F9-4A97-750E79702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B2E49F9-70D2-E52D-94D9-EE902D30C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430FBE3-5061-8AD9-10A6-B769AD67C6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1828818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A3388-05E2-4EFE-0B2C-61BEF1780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1618039-FDDE-7387-A451-5F8AF70278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5F19F64-7E3F-B609-E61D-DCE0301B85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1616073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AD188-D774-42B1-477D-D2B4D963B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E941ED2-4FDA-0B63-C337-AB820B7044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426D9E6-4812-76D5-60D5-5FD381DB8F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1135755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6042D-736B-824E-3737-E01AD115E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55A5162-BCFE-6EEC-1405-301F8B7465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E2A5FEE-2CE1-FD57-66C2-DB6665F282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472738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284A1-32DE-BE21-83EC-1BFA2185A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308B9B0-FFB3-23E2-A949-BC6622CF90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E522747-8C54-6C12-3B59-910093BAF0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3577236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63DD3-5E1A-4147-8648-7A486BE0E909}" type="datetime1">
              <a:rPr lang="it-IT" smtClean="0"/>
              <a:t>22/03/2026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9D8C-997E-4643-8508-7E0F5F5C022C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576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FFACC-4FD7-447B-9834-F5D46D75CC0A}" type="datetime1">
              <a:rPr lang="it-IT" smtClean="0"/>
              <a:t>22/03/2026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9D8C-997E-4643-8508-7E0F5F5C02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706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FAB10-C02A-4AD3-B0A5-D5715E53B020}" type="datetime1">
              <a:rPr lang="it-IT" smtClean="0"/>
              <a:t>22/03/2026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9D8C-997E-4643-8508-7E0F5F5C02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5878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44652-82BD-4244-B8FA-D6E1E66E0688}" type="datetime1">
              <a:rPr lang="it-IT" smtClean="0"/>
              <a:t>22/03/2026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9D8C-997E-4643-8508-7E0F5F5C022C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2940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6D28E-360B-4D34-AD61-A5EB288B9575}" type="datetime1">
              <a:rPr lang="it-IT" smtClean="0"/>
              <a:t>22/03/2026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9D8C-997E-4643-8508-7E0F5F5C02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9911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EEE0D-8BE7-41DD-AD8F-7DEAFFA261CF}" type="datetime1">
              <a:rPr lang="it-IT" smtClean="0"/>
              <a:t>22/03/2026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9D8C-997E-4643-8508-7E0F5F5C022C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01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1A6F2-02FB-4D11-8889-797A19790A10}" type="datetime1">
              <a:rPr lang="it-IT" smtClean="0"/>
              <a:t>22/03/2026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9D8C-997E-4643-8508-7E0F5F5C02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5725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F144F-974C-47E9-840B-D2DB2D99B2D4}" type="datetime1">
              <a:rPr lang="it-IT" smtClean="0"/>
              <a:t>22/03/2026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9D8C-997E-4643-8508-7E0F5F5C02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579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84949-4B44-4055-9276-074E4C9AEA40}" type="datetime1">
              <a:rPr lang="it-IT" smtClean="0"/>
              <a:t>22/03/2026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9D8C-997E-4643-8508-7E0F5F5C02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3875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071DE-75E2-4824-9C59-D6859BCB6C1B}" type="datetime1">
              <a:rPr lang="it-IT" smtClean="0"/>
              <a:t>22/03/2026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9D8C-997E-4643-8508-7E0F5F5C02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959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FFBF6-CB3B-427E-B2B0-4DC3C0E93C0D}" type="datetime1">
              <a:rPr lang="it-IT" smtClean="0"/>
              <a:t>22/03/2026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9D8C-997E-4643-8508-7E0F5F5C02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7980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41F96-F43E-459E-A141-3749FE495ED8}" type="datetime1">
              <a:rPr lang="it-IT" smtClean="0"/>
              <a:t>22/03/2026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9D8C-997E-4643-8508-7E0F5F5C02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5118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9C381-D868-4F70-8034-464D4A6D7E95}" type="datetime1">
              <a:rPr lang="it-IT" smtClean="0"/>
              <a:t>22/03/2026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9D8C-997E-4643-8508-7E0F5F5C02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0756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7C282-C1EF-4247-8C98-7C58AC6CDE35}" type="datetime1">
              <a:rPr lang="it-IT" smtClean="0"/>
              <a:t>22/03/2026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9D8C-997E-4643-8508-7E0F5F5C02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6763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7F933-23C5-4FC4-A041-99BEC7341969}" type="datetime1">
              <a:rPr lang="it-IT" smtClean="0"/>
              <a:t>22/03/2026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9D8C-997E-4643-8508-7E0F5F5C02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464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BA43-1672-4E98-A80B-308ED5D737CE}" type="datetime1">
              <a:rPr lang="it-IT" smtClean="0"/>
              <a:t>22/03/2026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9D8C-997E-4643-8508-7E0F5F5C02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9311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A2D2D-A2D4-47AA-8787-74181900356F}" type="datetime1">
              <a:rPr lang="it-IT" smtClean="0"/>
              <a:t>22/03/2026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9D8C-997E-4643-8508-7E0F5F5C02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112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8BC585D-9137-4FCE-8242-AF25F749B23D}" type="datetime1">
              <a:rPr lang="it-IT" smtClean="0"/>
              <a:t>22/03/2026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3679D8C-997E-4643-8508-7E0F5F5C02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92815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3.png"/><Relationship Id="rId5" Type="http://schemas.openxmlformats.org/officeDocument/2006/relationships/diagramData" Target="../diagrams/data1.xml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microsoft.com/office/2007/relationships/diagramDrawing" Target="../diagrams/drawin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diagramColors" Target="../diagrams/colors4.xml"/><Relationship Id="rId18" Type="http://schemas.openxmlformats.org/officeDocument/2006/relationships/diagramColors" Target="../diagrams/colors5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3.xml"/><Relationship Id="rId12" Type="http://schemas.openxmlformats.org/officeDocument/2006/relationships/diagramQuickStyle" Target="../diagrams/quickStyle4.xml"/><Relationship Id="rId17" Type="http://schemas.openxmlformats.org/officeDocument/2006/relationships/diagramQuickStyle" Target="../diagrams/quickStyle5.xml"/><Relationship Id="rId2" Type="http://schemas.openxmlformats.org/officeDocument/2006/relationships/notesSlide" Target="../notesSlides/notesSlide18.xml"/><Relationship Id="rId16" Type="http://schemas.openxmlformats.org/officeDocument/2006/relationships/diagramLayout" Target="../diagrams/layout5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11" Type="http://schemas.openxmlformats.org/officeDocument/2006/relationships/diagramLayout" Target="../diagrams/layout4.xml"/><Relationship Id="rId5" Type="http://schemas.openxmlformats.org/officeDocument/2006/relationships/diagramData" Target="../diagrams/data3.xml"/><Relationship Id="rId15" Type="http://schemas.openxmlformats.org/officeDocument/2006/relationships/diagramData" Target="../diagrams/data5.xml"/><Relationship Id="rId10" Type="http://schemas.openxmlformats.org/officeDocument/2006/relationships/diagramData" Target="../diagrams/data4.xml"/><Relationship Id="rId19" Type="http://schemas.microsoft.com/office/2007/relationships/diagramDrawing" Target="../diagrams/drawing5.xml"/><Relationship Id="rId4" Type="http://schemas.openxmlformats.org/officeDocument/2006/relationships/image" Target="../media/image2.png"/><Relationship Id="rId9" Type="http://schemas.microsoft.com/office/2007/relationships/diagramDrawing" Target="../diagrams/drawing3.xml"/><Relationship Id="rId14" Type="http://schemas.microsoft.com/office/2007/relationships/diagramDrawing" Target="../diagrams/drawing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microsoft.com/office/2007/relationships/diagramDrawing" Target="../diagrams/drawing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2.png"/><Relationship Id="rId9" Type="http://schemas.microsoft.com/office/2007/relationships/diagramDrawing" Target="../diagrams/drawing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8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10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microsoft.com/office/2007/relationships/diagramDrawing" Target="../diagrams/drawing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9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2.png"/><Relationship Id="rId9" Type="http://schemas.microsoft.com/office/2007/relationships/diagramDrawing" Target="../diagrams/drawing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0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microsoft.com/office/2007/relationships/diagramDrawing" Target="../diagrams/drawing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F875B33-DE85-7292-3436-CD2D2AF1A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La Mole Antonelliana di Torino: capolavoro di Antonelli e simbolo della  città">
            <a:extLst>
              <a:ext uri="{FF2B5EF4-FFF2-40B4-BE49-F238E27FC236}">
                <a16:creationId xmlns:a16="http://schemas.microsoft.com/office/drawing/2014/main" id="{D7715968-446C-800D-902B-23E36A824B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B2F5B30-776A-B658-99A9-EC15A8873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883" y="7937"/>
            <a:ext cx="964117" cy="13743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7A3183D-E0E8-BE6B-0323-558C08168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136"/>
            <a:ext cx="1738648" cy="141745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1CF37D04-7FCA-0DCD-B9E2-26E04E574B76}"/>
              </a:ext>
            </a:extLst>
          </p:cNvPr>
          <p:cNvSpPr/>
          <p:nvPr/>
        </p:nvSpPr>
        <p:spPr>
          <a:xfrm>
            <a:off x="2293435" y="4386467"/>
            <a:ext cx="7771716" cy="200991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it-IT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Caffarel </a:t>
            </a:r>
          </a:p>
          <a:p>
            <a:pPr algn="ctr"/>
            <a:r>
              <a:rPr lang="it-IT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 la preghiera</a:t>
            </a:r>
          </a:p>
          <a:p>
            <a:pPr algn="ctr"/>
            <a:r>
              <a:rPr lang="it-IT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di coppia</a:t>
            </a:r>
            <a:endParaRPr lang="it-IT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AF398A1-D3D8-5630-3F65-F80F83F1BC2D}"/>
              </a:ext>
            </a:extLst>
          </p:cNvPr>
          <p:cNvSpPr txBox="1"/>
          <p:nvPr/>
        </p:nvSpPr>
        <p:spPr>
          <a:xfrm>
            <a:off x="7180118" y="5442270"/>
            <a:ext cx="5011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2">
                    <a:lumMod val="50000"/>
                  </a:schemeClr>
                </a:solidFill>
              </a:rPr>
              <a:t>Fulvia Berruti &amp; Nicola Sardi</a:t>
            </a:r>
          </a:p>
          <a:p>
            <a:pPr algn="ctr"/>
            <a:r>
              <a:rPr lang="it-IT" sz="2800" b="1" i="1" dirty="0">
                <a:solidFill>
                  <a:schemeClr val="bg2">
                    <a:lumMod val="50000"/>
                  </a:schemeClr>
                </a:solidFill>
              </a:rPr>
              <a:t>Equipe Caffarel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3EB34AF-1060-5A64-4765-E06651D8E37B}"/>
              </a:ext>
            </a:extLst>
          </p:cNvPr>
          <p:cNvSpPr txBox="1"/>
          <p:nvPr/>
        </p:nvSpPr>
        <p:spPr>
          <a:xfrm>
            <a:off x="935312" y="5657713"/>
            <a:ext cx="3834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2">
                    <a:lumMod val="50000"/>
                  </a:schemeClr>
                </a:solidFill>
              </a:rPr>
              <a:t>Vicoforte 22 marzo 2026</a:t>
            </a:r>
            <a:endParaRPr lang="it-IT" sz="24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435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C4DAD12-32E2-5F60-0974-FD34907CE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La Mole Antonelliana di Torino: capolavoro di Antonelli e simbolo della  città">
            <a:extLst>
              <a:ext uri="{FF2B5EF4-FFF2-40B4-BE49-F238E27FC236}">
                <a16:creationId xmlns:a16="http://schemas.microsoft.com/office/drawing/2014/main" id="{0454D842-EBFE-F2B5-F05B-A76E0FC0B8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E9C52D9-0D67-6BE9-F68C-F6066BADE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883" y="-35136"/>
            <a:ext cx="964117" cy="13743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B99BCC2-F2CE-2017-3C4E-3FCE624A6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136"/>
            <a:ext cx="1738648" cy="141745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0393E383-1EFC-B291-9C08-7F78A426B6F4}"/>
              </a:ext>
            </a:extLst>
          </p:cNvPr>
          <p:cNvSpPr/>
          <p:nvPr/>
        </p:nvSpPr>
        <p:spPr>
          <a:xfrm>
            <a:off x="1669898" y="-35136"/>
            <a:ext cx="72955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Il peccato di coppia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8FA82888-0BAF-C5C3-53A6-41E71C2D75DA}"/>
              </a:ext>
            </a:extLst>
          </p:cNvPr>
          <p:cNvGrpSpPr/>
          <p:nvPr/>
        </p:nvGrpSpPr>
        <p:grpSpPr>
          <a:xfrm>
            <a:off x="406025" y="1963899"/>
            <a:ext cx="10525426" cy="4554868"/>
            <a:chOff x="406025" y="1963899"/>
            <a:chExt cx="10525426" cy="4554868"/>
          </a:xfrm>
        </p:grpSpPr>
        <p:graphicFrame>
          <p:nvGraphicFramePr>
            <p:cNvPr id="9" name="Diagramma 8">
              <a:extLst>
                <a:ext uri="{FF2B5EF4-FFF2-40B4-BE49-F238E27FC236}">
                  <a16:creationId xmlns:a16="http://schemas.microsoft.com/office/drawing/2014/main" id="{288B7A39-C847-6D71-D81E-1D997447020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78696009"/>
                </p:ext>
              </p:extLst>
            </p:nvPr>
          </p:nvGraphicFramePr>
          <p:xfrm>
            <a:off x="2860339" y="1963899"/>
            <a:ext cx="6832301" cy="455486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C356C0F2-BBF6-FF06-2F2D-86452863B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6025" y="2053860"/>
              <a:ext cx="3085751" cy="2597359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7F304A82-92DE-B9A3-8B29-862E7CEFE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21501" y="2598697"/>
              <a:ext cx="3409950" cy="2276475"/>
            </a:xfrm>
            <a:prstGeom prst="rect">
              <a:avLst/>
            </a:prstGeom>
          </p:spPr>
        </p:pic>
      </p:grp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A1617CB9-956B-F168-5F78-F6571C1E53A0}"/>
              </a:ext>
            </a:extLst>
          </p:cNvPr>
          <p:cNvSpPr/>
          <p:nvPr/>
        </p:nvSpPr>
        <p:spPr>
          <a:xfrm>
            <a:off x="9871901" y="5285921"/>
            <a:ext cx="1936376" cy="123284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Solidarietà nel peccato</a:t>
            </a:r>
          </a:p>
        </p:txBody>
      </p:sp>
      <p:sp>
        <p:nvSpPr>
          <p:cNvPr id="18" name="Scorrimento orizzontale 17">
            <a:extLst>
              <a:ext uri="{FF2B5EF4-FFF2-40B4-BE49-F238E27FC236}">
                <a16:creationId xmlns:a16="http://schemas.microsoft.com/office/drawing/2014/main" id="{6A69BC25-E5BA-899C-07A8-A02EE342C7A9}"/>
              </a:ext>
            </a:extLst>
          </p:cNvPr>
          <p:cNvSpPr/>
          <p:nvPr/>
        </p:nvSpPr>
        <p:spPr>
          <a:xfrm>
            <a:off x="6250905" y="1091732"/>
            <a:ext cx="4052454" cy="1236518"/>
          </a:xfrm>
          <a:prstGeom prst="horizontalScroll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>
                <a:solidFill>
                  <a:schemeClr val="bg1"/>
                </a:solidFill>
              </a:rPr>
              <a:t>L’autonomia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2610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1C510D5-A895-14E0-7C48-27841DAE1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La Mole Antonelliana di Torino: capolavoro di Antonelli e simbolo della  città">
            <a:extLst>
              <a:ext uri="{FF2B5EF4-FFF2-40B4-BE49-F238E27FC236}">
                <a16:creationId xmlns:a16="http://schemas.microsoft.com/office/drawing/2014/main" id="{8369D1E1-3497-E12A-475F-9EC5EA4AA3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31D7F04-4817-F4B9-559D-C50DD272D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883" y="-35136"/>
            <a:ext cx="964117" cy="13743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0F72844-FE9A-4FC7-EF01-F0F7AEB96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136"/>
            <a:ext cx="1738648" cy="141745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705E70A-5EF6-1DE2-848C-00540DFB09DD}"/>
              </a:ext>
            </a:extLst>
          </p:cNvPr>
          <p:cNvSpPr/>
          <p:nvPr/>
        </p:nvSpPr>
        <p:spPr>
          <a:xfrm>
            <a:off x="1669898" y="-35136"/>
            <a:ext cx="8569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Il peccato e la preghiera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8811A64-5F4F-0DB0-E45D-AF55780C5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781" y="1496657"/>
            <a:ext cx="3399644" cy="458379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F63825F-D553-036B-F80A-5259C2DD9552}"/>
              </a:ext>
            </a:extLst>
          </p:cNvPr>
          <p:cNvSpPr txBox="1"/>
          <p:nvPr/>
        </p:nvSpPr>
        <p:spPr>
          <a:xfrm>
            <a:off x="637370" y="6080447"/>
            <a:ext cx="3519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i="1" dirty="0">
                <a:solidFill>
                  <a:schemeClr val="bg1"/>
                </a:solidFill>
              </a:rPr>
              <a:t>Disperazione. E. Munch 1892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537FF4D-8C69-5FCD-61DC-ABF873413BF9}"/>
              </a:ext>
            </a:extLst>
          </p:cNvPr>
          <p:cNvSpPr txBox="1"/>
          <p:nvPr/>
        </p:nvSpPr>
        <p:spPr>
          <a:xfrm>
            <a:off x="4478483" y="3055428"/>
            <a:ext cx="65476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bg1"/>
                </a:solidFill>
              </a:rPr>
              <a:t>Riconoscersi peccatori</a:t>
            </a:r>
          </a:p>
          <a:p>
            <a:pPr algn="ctr"/>
            <a:r>
              <a:rPr lang="it-IT" sz="2800" b="1" i="1" dirty="0">
                <a:solidFill>
                  <a:schemeClr val="bg1"/>
                </a:solidFill>
              </a:rPr>
              <a:t>IO</a:t>
            </a:r>
            <a:r>
              <a:rPr lang="it-IT" sz="2800" i="1" dirty="0">
                <a:solidFill>
                  <a:schemeClr val="bg1"/>
                </a:solidFill>
              </a:rPr>
              <a:t> voglio 		Io </a:t>
            </a:r>
            <a:r>
              <a:rPr lang="it-IT" sz="2800" b="1" i="1" dirty="0">
                <a:solidFill>
                  <a:schemeClr val="bg1"/>
                </a:solidFill>
              </a:rPr>
              <a:t>voglio</a:t>
            </a:r>
            <a:r>
              <a:rPr lang="it-IT" sz="2800" i="1" dirty="0">
                <a:solidFill>
                  <a:schemeClr val="bg1"/>
                </a:solidFill>
              </a:rPr>
              <a:t> </a:t>
            </a:r>
            <a:r>
              <a:rPr lang="it-IT" sz="2800" i="1" dirty="0" err="1">
                <a:solidFill>
                  <a:schemeClr val="bg1"/>
                </a:solidFill>
              </a:rPr>
              <a:t>pregar</a:t>
            </a:r>
            <a:r>
              <a:rPr lang="it-IT" sz="2800" b="1" i="1" dirty="0" err="1">
                <a:solidFill>
                  <a:schemeClr val="bg1"/>
                </a:solidFill>
              </a:rPr>
              <a:t>TI</a:t>
            </a:r>
            <a:endParaRPr lang="it-IT" sz="2800" b="1" i="1" dirty="0">
              <a:solidFill>
                <a:schemeClr val="bg1"/>
              </a:solidFill>
            </a:endParaRPr>
          </a:p>
        </p:txBody>
      </p:sp>
      <p:sp>
        <p:nvSpPr>
          <p:cNvPr id="14" name="Freccia destra con strisce 13">
            <a:extLst>
              <a:ext uri="{FF2B5EF4-FFF2-40B4-BE49-F238E27FC236}">
                <a16:creationId xmlns:a16="http://schemas.microsoft.com/office/drawing/2014/main" id="{65A60396-EE28-1852-7542-B66191834C2C}"/>
              </a:ext>
            </a:extLst>
          </p:cNvPr>
          <p:cNvSpPr/>
          <p:nvPr/>
        </p:nvSpPr>
        <p:spPr>
          <a:xfrm>
            <a:off x="6637217" y="3710639"/>
            <a:ext cx="720762" cy="247425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llout: freccia a destra 16">
            <a:extLst>
              <a:ext uri="{FF2B5EF4-FFF2-40B4-BE49-F238E27FC236}">
                <a16:creationId xmlns:a16="http://schemas.microsoft.com/office/drawing/2014/main" id="{827ADAF7-E915-626C-9E90-8020FF40CF47}"/>
              </a:ext>
            </a:extLst>
          </p:cNvPr>
          <p:cNvSpPr/>
          <p:nvPr/>
        </p:nvSpPr>
        <p:spPr>
          <a:xfrm>
            <a:off x="4281055" y="2989032"/>
            <a:ext cx="415636" cy="1148455"/>
          </a:xfrm>
          <a:prstGeom prst="rightArrowCallout">
            <a:avLst>
              <a:gd name="adj1" fmla="val 5000"/>
              <a:gd name="adj2" fmla="val 7500"/>
              <a:gd name="adj3" fmla="val 25000"/>
              <a:gd name="adj4" fmla="val 64977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81BCFB9F-308F-0679-2449-9FC64CCCE776}"/>
              </a:ext>
            </a:extLst>
          </p:cNvPr>
          <p:cNvGrpSpPr/>
          <p:nvPr/>
        </p:nvGrpSpPr>
        <p:grpSpPr>
          <a:xfrm>
            <a:off x="4752513" y="1376187"/>
            <a:ext cx="6958039" cy="4704260"/>
            <a:chOff x="4752513" y="1376187"/>
            <a:chExt cx="6958039" cy="4704260"/>
          </a:xfrm>
        </p:grpSpPr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01CE462C-9D79-49C5-70C8-30173904E273}"/>
                </a:ext>
              </a:extLst>
            </p:cNvPr>
            <p:cNvSpPr txBox="1"/>
            <p:nvPr/>
          </p:nvSpPr>
          <p:spPr>
            <a:xfrm>
              <a:off x="4752513" y="1376187"/>
              <a:ext cx="69580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2000" i="1" dirty="0">
                  <a:solidFill>
                    <a:schemeClr val="bg1"/>
                  </a:solidFill>
                </a:rPr>
                <a:t>La </a:t>
              </a:r>
              <a:r>
                <a:rPr lang="it-IT" sz="2000" b="1" i="1" dirty="0">
                  <a:solidFill>
                    <a:schemeClr val="bg1"/>
                  </a:solidFill>
                </a:rPr>
                <a:t>preghiera</a:t>
              </a:r>
              <a:r>
                <a:rPr lang="it-IT" sz="2000" i="1" dirty="0">
                  <a:solidFill>
                    <a:schemeClr val="bg1"/>
                  </a:solidFill>
                </a:rPr>
                <a:t> è il tempo in cui, </a:t>
              </a:r>
              <a:r>
                <a:rPr lang="it-IT" sz="2000" b="1" i="1" dirty="0">
                  <a:solidFill>
                    <a:schemeClr val="bg1"/>
                  </a:solidFill>
                </a:rPr>
                <a:t>eliminando l’illusione di autonomia </a:t>
              </a:r>
              <a:r>
                <a:rPr lang="it-IT" sz="2000" i="1" dirty="0">
                  <a:solidFill>
                    <a:schemeClr val="bg1"/>
                  </a:solidFill>
                </a:rPr>
                <a:t>che talvolta lo conquista nell’azione, l’uomo riprende coscienza della sua </a:t>
              </a:r>
              <a:r>
                <a:rPr lang="it-IT" sz="2000" b="1" i="1" dirty="0">
                  <a:solidFill>
                    <a:schemeClr val="bg1"/>
                  </a:solidFill>
                </a:rPr>
                <a:t>dipendenza innata</a:t>
              </a:r>
              <a:r>
                <a:rPr lang="it-IT" sz="2000" i="1" dirty="0">
                  <a:solidFill>
                    <a:schemeClr val="bg1"/>
                  </a:solidFill>
                </a:rPr>
                <a:t>, vi acconsente e si rimette nelle mani del Padre </a:t>
              </a:r>
              <a:endParaRPr lang="it-IT" sz="3600" i="1" dirty="0">
                <a:solidFill>
                  <a:schemeClr val="bg1"/>
                </a:solidFill>
              </a:endParaRPr>
            </a:p>
          </p:txBody>
        </p:sp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F36DAC14-28C9-066C-9DE9-10D1CA6951C6}"/>
                </a:ext>
              </a:extLst>
            </p:cNvPr>
            <p:cNvGrpSpPr/>
            <p:nvPr/>
          </p:nvGrpSpPr>
          <p:grpSpPr>
            <a:xfrm>
              <a:off x="4818130" y="4513241"/>
              <a:ext cx="6892422" cy="1567206"/>
              <a:chOff x="4818130" y="4513241"/>
              <a:chExt cx="6892422" cy="1567206"/>
            </a:xfrm>
          </p:grpSpPr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586C7988-AD22-3AFD-DAA8-3334FC7AB8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95492" y="4513241"/>
                <a:ext cx="5015060" cy="1567206"/>
              </a:xfrm>
              <a:prstGeom prst="rect">
                <a:avLst/>
              </a:prstGeom>
            </p:spPr>
          </p:pic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29B25ADA-587F-E584-0C2F-4FCDE24026F4}"/>
                  </a:ext>
                </a:extLst>
              </p:cNvPr>
              <p:cNvSpPr txBox="1"/>
              <p:nvPr/>
            </p:nvSpPr>
            <p:spPr>
              <a:xfrm>
                <a:off x="4818130" y="4742846"/>
                <a:ext cx="1877362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b="1" i="1" dirty="0">
                    <a:solidFill>
                      <a:schemeClr val="bg1"/>
                    </a:solidFill>
                  </a:rPr>
                  <a:t>Tenerezza e misericordia di Dio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4181716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6682169-C5C7-F616-E553-B9B686F3D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La Mole Antonelliana di Torino: capolavoro di Antonelli e simbolo della  città">
            <a:extLst>
              <a:ext uri="{FF2B5EF4-FFF2-40B4-BE49-F238E27FC236}">
                <a16:creationId xmlns:a16="http://schemas.microsoft.com/office/drawing/2014/main" id="{15824B09-1623-DB33-0AD9-C657465776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593ADC8-ACE8-DD91-583C-98AD3EDE7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883" y="7937"/>
            <a:ext cx="964117" cy="13743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5464286-FEF9-820F-BC65-7D86B3A84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136"/>
            <a:ext cx="1738648" cy="141745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A2BF16C-7854-9613-E3D2-0D32A4B0224E}"/>
              </a:ext>
            </a:extLst>
          </p:cNvPr>
          <p:cNvSpPr txBox="1"/>
          <p:nvPr/>
        </p:nvSpPr>
        <p:spPr>
          <a:xfrm>
            <a:off x="2590800" y="1292125"/>
            <a:ext cx="680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dirty="0"/>
          </a:p>
        </p:txBody>
      </p:sp>
      <p:sp>
        <p:nvSpPr>
          <p:cNvPr id="10" name="Scorrimento verticale 9">
            <a:extLst>
              <a:ext uri="{FF2B5EF4-FFF2-40B4-BE49-F238E27FC236}">
                <a16:creationId xmlns:a16="http://schemas.microsoft.com/office/drawing/2014/main" id="{42AD8B2F-3F75-5C10-A48D-6E0475F3EA2A}"/>
              </a:ext>
            </a:extLst>
          </p:cNvPr>
          <p:cNvSpPr/>
          <p:nvPr/>
        </p:nvSpPr>
        <p:spPr>
          <a:xfrm>
            <a:off x="4277967" y="5348412"/>
            <a:ext cx="7788551" cy="1417452"/>
          </a:xfrm>
          <a:prstGeom prst="verticalScroll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bg1"/>
                </a:solidFill>
              </a:rPr>
              <a:t>«Gesù si avviò allora verso il monte degli Ulivi. Ma all'alba si recò di nuovo nel Tempio e tutto il popolo andava da lui ed egli, sedutosi li ammaestrava. </a:t>
            </a:r>
            <a:r>
              <a:rPr lang="it-IT" sz="1600" b="1" dirty="0">
                <a:solidFill>
                  <a:schemeClr val="bg1"/>
                </a:solidFill>
              </a:rPr>
              <a:t>(GV 8)</a:t>
            </a:r>
            <a:endParaRPr lang="it-IT" sz="2000" b="1" dirty="0">
              <a:solidFill>
                <a:schemeClr val="bg1"/>
              </a:solidFill>
            </a:endParaRPr>
          </a:p>
        </p:txBody>
      </p:sp>
      <p:sp>
        <p:nvSpPr>
          <p:cNvPr id="14" name="Fumetto: ovale 13">
            <a:extLst>
              <a:ext uri="{FF2B5EF4-FFF2-40B4-BE49-F238E27FC236}">
                <a16:creationId xmlns:a16="http://schemas.microsoft.com/office/drawing/2014/main" id="{E0719D4A-9034-FB9B-E711-099D68527F18}"/>
              </a:ext>
            </a:extLst>
          </p:cNvPr>
          <p:cNvSpPr/>
          <p:nvPr/>
        </p:nvSpPr>
        <p:spPr>
          <a:xfrm>
            <a:off x="5801335" y="888194"/>
            <a:ext cx="6154820" cy="4047467"/>
          </a:xfrm>
          <a:prstGeom prst="wedgeEllipseCallout">
            <a:avLst>
              <a:gd name="adj1" fmla="val -38787"/>
              <a:gd name="adj2" fmla="val 57327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</a:rPr>
              <a:t>CHI?</a:t>
            </a:r>
          </a:p>
          <a:p>
            <a:r>
              <a:rPr lang="it-IT" b="1" dirty="0">
                <a:solidFill>
                  <a:schemeClr val="bg1"/>
                </a:solidFill>
              </a:rPr>
              <a:t>GESU’</a:t>
            </a:r>
          </a:p>
          <a:p>
            <a:r>
              <a:rPr lang="it-IT" dirty="0">
                <a:solidFill>
                  <a:schemeClr val="bg1"/>
                </a:solidFill>
              </a:rPr>
              <a:t>Egli è visibilmente disteso, felice davanti a questo uditorio di persone semplici che gli danno fiducia</a:t>
            </a:r>
          </a:p>
          <a:p>
            <a:r>
              <a:rPr lang="it-IT" b="1" dirty="0">
                <a:solidFill>
                  <a:schemeClr val="bg1"/>
                </a:solidFill>
              </a:rPr>
              <a:t>GENTE </a:t>
            </a:r>
          </a:p>
          <a:p>
            <a:r>
              <a:rPr lang="it-IT" dirty="0">
                <a:solidFill>
                  <a:schemeClr val="bg1"/>
                </a:solidFill>
              </a:rPr>
              <a:t>Attorno a lui si accalca in semicerchio gente semplice, accorsa prima di cominciare la giornata lavorativa. Essi riflettono un'attenzione affettuosa  alle parole di Gesù.</a:t>
            </a:r>
          </a:p>
        </p:txBody>
      </p:sp>
      <p:sp>
        <p:nvSpPr>
          <p:cNvPr id="15" name="Fumetto: ovale 14">
            <a:extLst>
              <a:ext uri="{FF2B5EF4-FFF2-40B4-BE49-F238E27FC236}">
                <a16:creationId xmlns:a16="http://schemas.microsoft.com/office/drawing/2014/main" id="{71AA905E-FB0B-E3AB-E286-48E5BEF17601}"/>
              </a:ext>
            </a:extLst>
          </p:cNvPr>
          <p:cNvSpPr/>
          <p:nvPr/>
        </p:nvSpPr>
        <p:spPr>
          <a:xfrm>
            <a:off x="235846" y="1121585"/>
            <a:ext cx="5457944" cy="3722216"/>
          </a:xfrm>
          <a:prstGeom prst="wedgeEllipseCallout">
            <a:avLst>
              <a:gd name="adj1" fmla="val 27080"/>
              <a:gd name="adj2" fmla="val 60157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</a:rPr>
              <a:t>DOVE?</a:t>
            </a:r>
          </a:p>
          <a:p>
            <a:r>
              <a:rPr lang="it-IT" dirty="0">
                <a:solidFill>
                  <a:schemeClr val="bg1"/>
                </a:solidFill>
              </a:rPr>
              <a:t>È di primo mattino. Gesù scende dal monte degli Ulivi, raggiunge Gerusalemme. Le donne aprono porte e finestre. Gesù si dirige verso il Tempio.  Entrato nel Tempio, si siede per terra o sopra un basso scranno, in uno dei cortili. </a:t>
            </a:r>
          </a:p>
          <a:p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BA58493-1868-35BF-8050-BA19F9A3378C}"/>
              </a:ext>
            </a:extLst>
          </p:cNvPr>
          <p:cNvSpPr/>
          <p:nvPr/>
        </p:nvSpPr>
        <p:spPr>
          <a:xfrm>
            <a:off x="1649116" y="-35136"/>
            <a:ext cx="38427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 Scrittura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97160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5A36717-AAC7-F203-6515-5703EAA96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La Mole Antonelliana di Torino: capolavoro di Antonelli e simbolo della  città">
            <a:extLst>
              <a:ext uri="{FF2B5EF4-FFF2-40B4-BE49-F238E27FC236}">
                <a16:creationId xmlns:a16="http://schemas.microsoft.com/office/drawing/2014/main" id="{7C427D16-1214-AF38-F4D5-423670DFD9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5027294-F46D-28E7-57DA-ECA7DA5C1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883" y="7937"/>
            <a:ext cx="964117" cy="13743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B15D7FA-DFDD-BBE8-2244-24AD013F5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136"/>
            <a:ext cx="1738648" cy="1417452"/>
          </a:xfrm>
          <a:prstGeom prst="rect">
            <a:avLst/>
          </a:prstGeom>
        </p:spPr>
      </p:pic>
      <p:sp>
        <p:nvSpPr>
          <p:cNvPr id="3" name="Scorrimento verticale 2">
            <a:extLst>
              <a:ext uri="{FF2B5EF4-FFF2-40B4-BE49-F238E27FC236}">
                <a16:creationId xmlns:a16="http://schemas.microsoft.com/office/drawing/2014/main" id="{1B3F914D-EB34-3EA2-DA89-FF1091B57950}"/>
              </a:ext>
            </a:extLst>
          </p:cNvPr>
          <p:cNvSpPr/>
          <p:nvPr/>
        </p:nvSpPr>
        <p:spPr>
          <a:xfrm>
            <a:off x="76201" y="2376751"/>
            <a:ext cx="4810125" cy="3886200"/>
          </a:xfrm>
          <a:prstGeom prst="verticalScroll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Allora gli scribi e i farisei gli conducono una donna sorpresa in adulterio e, postala nel mezzo, gli dicono: 'Maestro, questa donna è stata sorpresa in flagrante adulterio. Ora Mosè, nella Legge ci ha comandato di lapidare donne come questa. Tu che ne dici?' Questo dicevano per metterlo alla prova e per avere di che accusarlo.</a:t>
            </a:r>
          </a:p>
        </p:txBody>
      </p:sp>
      <p:sp>
        <p:nvSpPr>
          <p:cNvPr id="10" name="Fumetto: ovale 9">
            <a:extLst>
              <a:ext uri="{FF2B5EF4-FFF2-40B4-BE49-F238E27FC236}">
                <a16:creationId xmlns:a16="http://schemas.microsoft.com/office/drawing/2014/main" id="{A91633C2-AF65-169A-29B3-F7E30BC635D5}"/>
              </a:ext>
            </a:extLst>
          </p:cNvPr>
          <p:cNvSpPr/>
          <p:nvPr/>
        </p:nvSpPr>
        <p:spPr>
          <a:xfrm>
            <a:off x="5091308" y="625964"/>
            <a:ext cx="7024491" cy="5831985"/>
          </a:xfrm>
          <a:prstGeom prst="wedgeEllipseCallout">
            <a:avLst>
              <a:gd name="adj1" fmla="val -55228"/>
              <a:gd name="adj2" fmla="val 33840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</a:rPr>
              <a:t>CHI?</a:t>
            </a:r>
          </a:p>
          <a:p>
            <a:r>
              <a:rPr lang="it-IT" sz="2000" b="1" dirty="0">
                <a:solidFill>
                  <a:schemeClr val="bg1"/>
                </a:solidFill>
              </a:rPr>
              <a:t>ADULTERA: </a:t>
            </a:r>
            <a:r>
              <a:rPr lang="it-IT" sz="2000" dirty="0">
                <a:solidFill>
                  <a:schemeClr val="bg1"/>
                </a:solidFill>
              </a:rPr>
              <a:t>Una donna scarmigliata si dibatte tra un gruppo di farisei, che la controllano e la spingono Si direbbe una povera bestia braccata. Si indovina una ribellione concentrata, l'odio verso i suoi accusatori. </a:t>
            </a:r>
          </a:p>
          <a:p>
            <a:r>
              <a:rPr lang="it-IT" sz="2000" b="1" dirty="0">
                <a:solidFill>
                  <a:schemeClr val="bg1"/>
                </a:solidFill>
              </a:rPr>
              <a:t>PRESENTI  </a:t>
            </a:r>
            <a:r>
              <a:rPr lang="it-IT" sz="2000" dirty="0">
                <a:solidFill>
                  <a:schemeClr val="bg1"/>
                </a:solidFill>
              </a:rPr>
              <a:t>i volti sono cambiati. Vi si leggeva la fiducia, l'accoglienza, l'affetto; ora si sono induriti, vi si leggono sentimenti di animosità verso i farisei, di timore per Gesù minacciato, di pietà per questa donna molestata.</a:t>
            </a:r>
          </a:p>
          <a:p>
            <a:r>
              <a:rPr lang="it-IT" sz="2000" b="1" dirty="0">
                <a:solidFill>
                  <a:schemeClr val="bg1"/>
                </a:solidFill>
              </a:rPr>
              <a:t>FARISEI </a:t>
            </a:r>
            <a:r>
              <a:rPr lang="it-IT" sz="2000" dirty="0">
                <a:solidFill>
                  <a:schemeClr val="bg1"/>
                </a:solidFill>
              </a:rPr>
              <a:t>Hanno un ghigno malefico sul 	viso. Ora potranno accusarlo</a:t>
            </a:r>
            <a:r>
              <a:rPr lang="it-IT" sz="2000" b="1" dirty="0">
                <a:solidFill>
                  <a:schemeClr val="bg1"/>
                </a:solidFill>
              </a:rPr>
              <a:t>!</a:t>
            </a:r>
          </a:p>
          <a:p>
            <a:pPr algn="ctr"/>
            <a:endParaRPr lang="it-IT" sz="2000" b="1" dirty="0">
              <a:solidFill>
                <a:schemeClr val="bg1"/>
              </a:solidFill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E777DA5-D0B8-0576-B392-87B6C8DA3821}"/>
              </a:ext>
            </a:extLst>
          </p:cNvPr>
          <p:cNvSpPr/>
          <p:nvPr/>
        </p:nvSpPr>
        <p:spPr>
          <a:xfrm>
            <a:off x="1649116" y="-35136"/>
            <a:ext cx="38427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 Scrittura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83315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4E38753-7026-2705-4C5C-EC01C9580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La Mole Antonelliana di Torino: capolavoro di Antonelli e simbolo della  città">
            <a:extLst>
              <a:ext uri="{FF2B5EF4-FFF2-40B4-BE49-F238E27FC236}">
                <a16:creationId xmlns:a16="http://schemas.microsoft.com/office/drawing/2014/main" id="{F715DB6C-5817-2C15-C98F-74F946333E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7739CD2-1605-2F64-A0F9-A13D7307D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883" y="-35136"/>
            <a:ext cx="964117" cy="13743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538729B-7A7F-B51C-0C00-AD15B7DBA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136"/>
            <a:ext cx="1738648" cy="141745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3DF85761-77F0-BC5A-FA05-AE7AA52E8077}"/>
              </a:ext>
            </a:extLst>
          </p:cNvPr>
          <p:cNvSpPr/>
          <p:nvPr/>
        </p:nvSpPr>
        <p:spPr>
          <a:xfrm>
            <a:off x="1649116" y="-35136"/>
            <a:ext cx="90973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Conoscere Cristo: Sequela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894D991-9170-B05F-B2D9-851EEA9475BC}"/>
              </a:ext>
            </a:extLst>
          </p:cNvPr>
          <p:cNvSpPr txBox="1"/>
          <p:nvPr/>
        </p:nvSpPr>
        <p:spPr>
          <a:xfrm>
            <a:off x="280557" y="1538432"/>
            <a:ext cx="11762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b="1" i="1" dirty="0">
                <a:solidFill>
                  <a:schemeClr val="bg1"/>
                </a:solidFill>
              </a:rPr>
              <a:t>Non parlo di una conoscenza puramente intellettuale, …</a:t>
            </a:r>
            <a:endParaRPr lang="it-IT" sz="3200" b="1" dirty="0">
              <a:solidFill>
                <a:schemeClr val="bg1"/>
              </a:solidFill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DB29CFA3-5311-F157-2700-9891DB45C8EF}"/>
              </a:ext>
            </a:extLst>
          </p:cNvPr>
          <p:cNvGrpSpPr/>
          <p:nvPr/>
        </p:nvGrpSpPr>
        <p:grpSpPr>
          <a:xfrm>
            <a:off x="-72702" y="2332984"/>
            <a:ext cx="11573404" cy="4189501"/>
            <a:chOff x="-72702" y="2332984"/>
            <a:chExt cx="11573404" cy="4189501"/>
          </a:xfrm>
        </p:grpSpPr>
        <p:graphicFrame>
          <p:nvGraphicFramePr>
            <p:cNvPr id="6" name="Diagramma 5">
              <a:extLst>
                <a:ext uri="{FF2B5EF4-FFF2-40B4-BE49-F238E27FC236}">
                  <a16:creationId xmlns:a16="http://schemas.microsoft.com/office/drawing/2014/main" id="{287609CA-CC2D-95EE-0B36-8E57C930036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095280955"/>
                </p:ext>
              </p:extLst>
            </p:nvPr>
          </p:nvGraphicFramePr>
          <p:xfrm>
            <a:off x="-72702" y="2332984"/>
            <a:ext cx="5099097" cy="339939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A3533B90-F5E4-8CE8-3166-5AD5232581BC}"/>
                </a:ext>
              </a:extLst>
            </p:cNvPr>
            <p:cNvSpPr txBox="1"/>
            <p:nvPr/>
          </p:nvSpPr>
          <p:spPr>
            <a:xfrm>
              <a:off x="2868995" y="2332984"/>
              <a:ext cx="56245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2400" b="1" i="1" dirty="0">
                  <a:solidFill>
                    <a:schemeClr val="bg1"/>
                  </a:solidFill>
                </a:rPr>
                <a:t>Non si segue un'idea o una dottrina morale</a:t>
              </a:r>
              <a:r>
                <a:rPr lang="it-IT" sz="2400" i="1" dirty="0">
                  <a:solidFill>
                    <a:schemeClr val="bg1"/>
                  </a:solidFill>
                </a:rPr>
                <a:t>, ma una Persona che chiede un </a:t>
              </a:r>
              <a:r>
                <a:rPr lang="it-IT" sz="2400" b="1" i="1" dirty="0">
                  <a:solidFill>
                    <a:schemeClr val="bg1"/>
                  </a:solidFill>
                </a:rPr>
                <a:t>dono totale</a:t>
              </a:r>
              <a:r>
                <a:rPr lang="it-IT" sz="2400" i="1" dirty="0">
                  <a:solidFill>
                    <a:schemeClr val="bg1"/>
                  </a:solidFill>
                </a:rPr>
                <a:t> dell'intelligenza, del cuore e della volontà</a:t>
              </a:r>
              <a:endParaRPr lang="it-IT" sz="3200" b="1" i="1" dirty="0">
                <a:solidFill>
                  <a:schemeClr val="bg1"/>
                </a:solidFill>
              </a:endParaRP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5D0AB050-9EF8-79F0-1162-E2E448F6CCF4}"/>
                </a:ext>
              </a:extLst>
            </p:cNvPr>
            <p:cNvSpPr txBox="1"/>
            <p:nvPr/>
          </p:nvSpPr>
          <p:spPr>
            <a:xfrm>
              <a:off x="4602038" y="4321377"/>
              <a:ext cx="3891513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2500" b="1" i="1" dirty="0">
                  <a:solidFill>
                    <a:schemeClr val="bg1"/>
                  </a:solidFill>
                </a:rPr>
                <a:t>Imparare a pensare, agire, vivere e pregare </a:t>
              </a:r>
              <a:r>
                <a:rPr lang="it-IT" sz="2500" b="1" i="1" dirty="0">
                  <a:solidFill>
                    <a:srgbClr val="FFC000"/>
                  </a:solidFill>
                </a:rPr>
                <a:t>come</a:t>
              </a:r>
              <a:r>
                <a:rPr lang="it-IT" sz="2500" b="1" i="1" dirty="0">
                  <a:solidFill>
                    <a:schemeClr val="bg1"/>
                  </a:solidFill>
                </a:rPr>
                <a:t> Cristo</a:t>
              </a:r>
              <a:endParaRPr lang="it-IT" sz="2500" b="1" dirty="0">
                <a:solidFill>
                  <a:srgbClr val="FFC000"/>
                </a:solidFill>
              </a:endParaRPr>
            </a:p>
          </p:txBody>
        </p:sp>
        <p:sp>
          <p:nvSpPr>
            <p:cNvPr id="13" name="Scorrimento orizzontale 12">
              <a:extLst>
                <a:ext uri="{FF2B5EF4-FFF2-40B4-BE49-F238E27FC236}">
                  <a16:creationId xmlns:a16="http://schemas.microsoft.com/office/drawing/2014/main" id="{5DA1BC36-807A-67AE-068A-0F71886A1850}"/>
                </a:ext>
              </a:extLst>
            </p:cNvPr>
            <p:cNvSpPr/>
            <p:nvPr/>
          </p:nvSpPr>
          <p:spPr>
            <a:xfrm>
              <a:off x="4317031" y="5701603"/>
              <a:ext cx="4461525" cy="820882"/>
            </a:xfrm>
            <a:prstGeom prst="horizontalScroll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b="1" dirty="0">
                  <a:solidFill>
                    <a:schemeClr val="bg1"/>
                  </a:solidFill>
                </a:rPr>
                <a:t>Nell’oggi della propria vita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EAB009D2-4E59-E907-8E39-B28C829E9BCF}"/>
                </a:ext>
              </a:extLst>
            </p:cNvPr>
            <p:cNvSpPr txBox="1"/>
            <p:nvPr/>
          </p:nvSpPr>
          <p:spPr>
            <a:xfrm>
              <a:off x="8813762" y="5547715"/>
              <a:ext cx="26869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i="1" dirty="0">
                  <a:solidFill>
                    <a:schemeClr val="bg1"/>
                  </a:solidFill>
                </a:rPr>
                <a:t>(Salvador Dalì, Crocifissione)</a:t>
              </a:r>
              <a:endParaRPr lang="it-IT" sz="1400" dirty="0"/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54931396-A0F8-CF58-A4B9-DB6DAF2ED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011724" y="2372607"/>
              <a:ext cx="2130758" cy="3149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0097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376FD1D-FBAC-D61D-7838-785BC2EB4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La Mole Antonelliana di Torino: capolavoro di Antonelli e simbolo della  città">
            <a:extLst>
              <a:ext uri="{FF2B5EF4-FFF2-40B4-BE49-F238E27FC236}">
                <a16:creationId xmlns:a16="http://schemas.microsoft.com/office/drawing/2014/main" id="{96A62BFB-83CA-FCC5-2C5D-26AB1916FA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9D7C78A-B81C-EF84-14C8-518610336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883" y="7937"/>
            <a:ext cx="964117" cy="13743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E533544-F9F0-C44C-F9AC-11A0EE3EF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136"/>
            <a:ext cx="1738648" cy="141745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FE25DC5-BF73-A575-5BE9-81D9B1471FC5}"/>
              </a:ext>
            </a:extLst>
          </p:cNvPr>
          <p:cNvSpPr txBox="1"/>
          <p:nvPr/>
        </p:nvSpPr>
        <p:spPr>
          <a:xfrm>
            <a:off x="253429" y="1406880"/>
            <a:ext cx="110033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>
                <a:solidFill>
                  <a:schemeClr val="bg1"/>
                </a:solidFill>
              </a:rPr>
              <a:t>Nell'incontro con Dio il corpo interviene con un suo linguaggio proprio</a:t>
            </a:r>
            <a:r>
              <a:rPr lang="it-IT" sz="2000" i="1" dirty="0">
                <a:solidFill>
                  <a:schemeClr val="bg1"/>
                </a:solidFill>
              </a:rPr>
              <a:t>. Non si può dubitarne allorché si guardano coloro che pregano, sia che si trovino in piedi, in ginocchio, prostrati, a mani giunte o a braccia tese. </a:t>
            </a:r>
            <a:r>
              <a:rPr lang="it-IT" sz="2000" b="1" i="1" dirty="0">
                <a:solidFill>
                  <a:schemeClr val="bg1"/>
                </a:solidFill>
              </a:rPr>
              <a:t>Questi vari atteggiamenti corporei</a:t>
            </a:r>
          </a:p>
          <a:p>
            <a:r>
              <a:rPr lang="it-IT" sz="2000" b="1" i="1" dirty="0">
                <a:solidFill>
                  <a:schemeClr val="bg1"/>
                </a:solidFill>
              </a:rPr>
              <a:t>esprimono con evidenza realtà diverse.</a:t>
            </a:r>
          </a:p>
          <a:p>
            <a:r>
              <a:rPr lang="it-IT" sz="2000" i="1" dirty="0">
                <a:solidFill>
                  <a:schemeClr val="bg1"/>
                </a:solidFill>
              </a:rPr>
              <a:t>Nell'ora in cui lo spirito, affaticato, non trova nulla da dire, perché non ricorrere al corpo? Perché non domandare al Signore di ascoltare il linguaggio del nostro corpo?</a:t>
            </a:r>
          </a:p>
        </p:txBody>
      </p:sp>
      <p:pic>
        <p:nvPicPr>
          <p:cNvPr id="11" name="Picture 2" descr="Uomo compiaciuto che si abbraccia con gli occhi chiusi">
            <a:extLst>
              <a:ext uri="{FF2B5EF4-FFF2-40B4-BE49-F238E27FC236}">
                <a16:creationId xmlns:a16="http://schemas.microsoft.com/office/drawing/2014/main" id="{B232DBE0-7B62-7474-F283-0A43CD881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086" y="3314301"/>
            <a:ext cx="2213143" cy="331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6E56650-2A3A-158C-955A-5B66F6B8B282}"/>
              </a:ext>
            </a:extLst>
          </p:cNvPr>
          <p:cNvSpPr txBox="1"/>
          <p:nvPr/>
        </p:nvSpPr>
        <p:spPr>
          <a:xfrm>
            <a:off x="10008368" y="3314301"/>
            <a:ext cx="19389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PROTE TTI DA DIO</a:t>
            </a:r>
          </a:p>
        </p:txBody>
      </p:sp>
      <p:pic>
        <p:nvPicPr>
          <p:cNvPr id="7" name="Picture 2" descr="Immagini Stock - Silhouette Di Un Uomo Con Le Mani Alzate Godendo La Sua  Libertà. Concetto Di Religione, Culto, Libertà. Image 53591175">
            <a:extLst>
              <a:ext uri="{FF2B5EF4-FFF2-40B4-BE49-F238E27FC236}">
                <a16:creationId xmlns:a16="http://schemas.microsoft.com/office/drawing/2014/main" id="{0259B384-D231-FEF3-742E-65D40FF41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775364"/>
            <a:ext cx="4551351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D777FD3-C722-2FAB-6977-97266F47A6EF}"/>
              </a:ext>
            </a:extLst>
          </p:cNvPr>
          <p:cNvSpPr txBox="1"/>
          <p:nvPr/>
        </p:nvSpPr>
        <p:spPr>
          <a:xfrm>
            <a:off x="594245" y="4200806"/>
            <a:ext cx="37960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SOLLEVATI VERSO IL SIGNORE</a:t>
            </a:r>
          </a:p>
        </p:txBody>
      </p:sp>
      <p:pic>
        <p:nvPicPr>
          <p:cNvPr id="2052" name="Picture 4" descr="Per stare in piedi occorre stare in ginocchio | Parrocchia San Timoteo -  Termoli (CB)">
            <a:extLst>
              <a:ext uri="{FF2B5EF4-FFF2-40B4-BE49-F238E27FC236}">
                <a16:creationId xmlns:a16="http://schemas.microsoft.com/office/drawing/2014/main" id="{095DF528-B514-1EFF-CA4E-D4706DBED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000" y="4756439"/>
            <a:ext cx="2589213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0642F55-0F40-8995-138D-7C255C12668A}"/>
              </a:ext>
            </a:extLst>
          </p:cNvPr>
          <p:cNvSpPr txBox="1"/>
          <p:nvPr/>
        </p:nvSpPr>
        <p:spPr>
          <a:xfrm>
            <a:off x="5028399" y="3429000"/>
            <a:ext cx="465161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i="1" dirty="0">
                <a:solidFill>
                  <a:schemeClr val="bg1"/>
                </a:solidFill>
              </a:rPr>
              <a:t>Stare in ginocchio e prosternati</a:t>
            </a:r>
            <a:endParaRPr lang="it-IT" sz="2000" i="1" dirty="0">
              <a:solidFill>
                <a:schemeClr val="bg1"/>
              </a:solidFill>
            </a:endParaRPr>
          </a:p>
          <a:p>
            <a:r>
              <a:rPr lang="it-IT" sz="2000" i="1" dirty="0">
                <a:solidFill>
                  <a:schemeClr val="bg1"/>
                </a:solidFill>
              </a:rPr>
              <a:t>La posizione «in ginocchio» esprime la dipendenza, la sottomissione, il pentimento, l'implorazione, la supplica. 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CE45BB7-C1F2-1930-1FB2-D7B35A19696B}"/>
              </a:ext>
            </a:extLst>
          </p:cNvPr>
          <p:cNvSpPr/>
          <p:nvPr/>
        </p:nvSpPr>
        <p:spPr>
          <a:xfrm>
            <a:off x="1649116" y="-35136"/>
            <a:ext cx="95574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FRATE ASINO – </a:t>
            </a:r>
            <a:r>
              <a:rPr lang="it-IT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San Francesco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35348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0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014D683-AAC6-4AFA-1450-C9570743C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La Mole Antonelliana di Torino: capolavoro di Antonelli e simbolo della  città">
            <a:extLst>
              <a:ext uri="{FF2B5EF4-FFF2-40B4-BE49-F238E27FC236}">
                <a16:creationId xmlns:a16="http://schemas.microsoft.com/office/drawing/2014/main" id="{9B7A3595-7AF7-9DC4-25BD-75D0A40E66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1E6FEA7-0FB6-7574-E7DC-2423C3AC1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883" y="7937"/>
            <a:ext cx="964117" cy="13743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6FE8130-3151-F27D-5126-5FDAB226C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136"/>
            <a:ext cx="1738648" cy="1417452"/>
          </a:xfrm>
          <a:prstGeom prst="rect">
            <a:avLst/>
          </a:prstGeom>
        </p:spPr>
      </p:pic>
      <p:pic>
        <p:nvPicPr>
          <p:cNvPr id="1026" name="Picture 2" descr="Il mistero della Incarnazione oggi dentro la nostra vita - Il Corriere  Apuano Incarnazione">
            <a:extLst>
              <a:ext uri="{FF2B5EF4-FFF2-40B4-BE49-F238E27FC236}">
                <a16:creationId xmlns:a16="http://schemas.microsoft.com/office/drawing/2014/main" id="{68E182BD-1FED-0390-E88C-0C7599091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640" y="1097762"/>
            <a:ext cx="3098646" cy="291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99F9DB0-5B55-19BA-8133-816606E921D7}"/>
              </a:ext>
            </a:extLst>
          </p:cNvPr>
          <p:cNvSpPr txBox="1"/>
          <p:nvPr/>
        </p:nvSpPr>
        <p:spPr>
          <a:xfrm>
            <a:off x="1875501" y="1742132"/>
            <a:ext cx="3683024" cy="1461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Dio si è incarnato: ha preso «carne» presso di noi.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84322A1-099A-7C24-8A14-D6BC12385E09}"/>
              </a:ext>
            </a:extLst>
          </p:cNvPr>
          <p:cNvSpPr txBox="1"/>
          <p:nvPr/>
        </p:nvSpPr>
        <p:spPr>
          <a:xfrm>
            <a:off x="1340177" y="4292225"/>
            <a:ext cx="98877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i="1" dirty="0">
                <a:solidFill>
                  <a:schemeClr val="bg1"/>
                </a:solidFill>
              </a:rPr>
              <a:t>Trascurare il corpo nel tempo della preghiera, non è solo un errore teorico, è anche un errore pratico</a:t>
            </a:r>
            <a:r>
              <a:rPr lang="it-IT" sz="2000" i="1" dirty="0">
                <a:solidFill>
                  <a:schemeClr val="bg1"/>
                </a:solidFill>
              </a:rPr>
              <a:t>. Il corpo, trascurato, non tarderà a richiamare la nostra attenzione: teso nervosamente e fisicamente o impaziente d'agire, non se ne starà tranquillo. E l'agitazione del corpo trascinerà l'agitazione dello spirito. </a:t>
            </a:r>
            <a:r>
              <a:rPr lang="it-IT" sz="2000" b="1" i="1" dirty="0">
                <a:solidFill>
                  <a:schemeClr val="bg1"/>
                </a:solidFill>
              </a:rPr>
              <a:t>Corpo e spirito sono solidali, indissociabili, le due facce d'una stessa realtà: la persona umana</a:t>
            </a:r>
            <a:r>
              <a:rPr lang="it-IT" sz="2000" i="1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8F05266-BB82-9A0C-2C7C-74AC66115D68}"/>
              </a:ext>
            </a:extLst>
          </p:cNvPr>
          <p:cNvSpPr/>
          <p:nvPr/>
        </p:nvSpPr>
        <p:spPr>
          <a:xfrm>
            <a:off x="1649116" y="-35136"/>
            <a:ext cx="7738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FRATE ASINO – </a:t>
            </a:r>
            <a:r>
              <a:rPr lang="it-IT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Il corpo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69050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6DF1243-0636-CAAC-5FCC-B276D8824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La Mole Antonelliana di Torino: capolavoro di Antonelli e simbolo della  città">
            <a:extLst>
              <a:ext uri="{FF2B5EF4-FFF2-40B4-BE49-F238E27FC236}">
                <a16:creationId xmlns:a16="http://schemas.microsoft.com/office/drawing/2014/main" id="{5F8A134D-9652-BD50-0D0A-B09B313F10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E709E5-7063-6501-8303-DEAA76FDA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883" y="7937"/>
            <a:ext cx="964117" cy="13743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5F857FC-579F-43AE-F9DA-B18ED687C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136"/>
            <a:ext cx="1738648" cy="1417452"/>
          </a:xfrm>
          <a:prstGeom prst="rect">
            <a:avLst/>
          </a:prstGeom>
        </p:spPr>
      </p:pic>
      <p:pic>
        <p:nvPicPr>
          <p:cNvPr id="3074" name="Picture 2" descr="SVG, Vettoriale - La Donna È Seduto In Posizione Del Loto. Cuore Rosso.  Sagoma Scura. Simbolo Di Fiore Di Loto In Background. L'armonia E  Tranquillità Nel Cuore E Pensieri. Image 55935339">
            <a:extLst>
              <a:ext uri="{FF2B5EF4-FFF2-40B4-BE49-F238E27FC236}">
                <a16:creationId xmlns:a16="http://schemas.microsoft.com/office/drawing/2014/main" id="{4CED8640-C23C-B003-999A-2BD30F902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387" y="2462513"/>
            <a:ext cx="3471382" cy="347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9B33887-611B-54AB-C9D0-C823103B7599}"/>
              </a:ext>
            </a:extLst>
          </p:cNvPr>
          <p:cNvSpPr txBox="1"/>
          <p:nvPr/>
        </p:nvSpPr>
        <p:spPr>
          <a:xfrm>
            <a:off x="566980" y="1828800"/>
            <a:ext cx="5310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…,quando il corpo e l’anima si intersecano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0CCCFEB-416F-5C66-BFA0-D3F45A7AAB81}"/>
              </a:ext>
            </a:extLst>
          </p:cNvPr>
          <p:cNvSpPr txBox="1"/>
          <p:nvPr/>
        </p:nvSpPr>
        <p:spPr>
          <a:xfrm>
            <a:off x="6280778" y="1778911"/>
            <a:ext cx="531080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b="1" i="1" dirty="0">
                <a:solidFill>
                  <a:schemeClr val="bg1"/>
                </a:solidFill>
              </a:rPr>
              <a:t>Voglio rimanere tranquillo un momento. Sono deciso a non fare nient'altro per qualche minuto.</a:t>
            </a:r>
            <a:br>
              <a:rPr lang="it-IT" sz="2200" b="1" i="1" dirty="0">
                <a:solidFill>
                  <a:schemeClr val="bg1"/>
                </a:solidFill>
              </a:rPr>
            </a:br>
            <a:r>
              <a:rPr lang="it-IT" sz="2200" b="1" i="1" dirty="0">
                <a:solidFill>
                  <a:schemeClr val="bg1"/>
                </a:solidFill>
              </a:rPr>
              <a:t>Mi rilasso, mi rilasso completamente.</a:t>
            </a:r>
            <a:br>
              <a:rPr lang="it-IT" sz="2200" b="1" i="1" dirty="0">
                <a:solidFill>
                  <a:schemeClr val="bg1"/>
                </a:solidFill>
              </a:rPr>
            </a:br>
            <a:r>
              <a:rPr lang="it-IT" sz="2200" b="1" i="1" dirty="0">
                <a:solidFill>
                  <a:schemeClr val="bg1"/>
                </a:solidFill>
              </a:rPr>
              <a:t>Sto bene nel mio corpo.</a:t>
            </a:r>
            <a:br>
              <a:rPr lang="it-IT" sz="2200" b="1" i="1" dirty="0">
                <a:solidFill>
                  <a:schemeClr val="bg1"/>
                </a:solidFill>
              </a:rPr>
            </a:br>
            <a:r>
              <a:rPr lang="it-IT" sz="2200" b="1" i="1" dirty="0">
                <a:solidFill>
                  <a:schemeClr val="bg1"/>
                </a:solidFill>
              </a:rPr>
              <a:t>Guardo un oggetto che mi piace. Chiudo gli occhi.</a:t>
            </a:r>
            <a:br>
              <a:rPr lang="it-IT" sz="2200" b="1" i="1" dirty="0">
                <a:solidFill>
                  <a:schemeClr val="bg1"/>
                </a:solidFill>
              </a:rPr>
            </a:br>
            <a:r>
              <a:rPr lang="it-IT" sz="2200" b="1" i="1" dirty="0">
                <a:solidFill>
                  <a:schemeClr val="bg1"/>
                </a:solidFill>
              </a:rPr>
              <a:t>Sono tranquillo, non mi muovo.</a:t>
            </a:r>
            <a:br>
              <a:rPr lang="it-IT" sz="2200" b="1" i="1" dirty="0">
                <a:solidFill>
                  <a:schemeClr val="bg1"/>
                </a:solidFill>
              </a:rPr>
            </a:br>
            <a:r>
              <a:rPr lang="it-IT" sz="2200" b="1" i="1" dirty="0">
                <a:solidFill>
                  <a:schemeClr val="bg1"/>
                </a:solidFill>
              </a:rPr>
              <a:t>A poco a poco dentro di me si è fatta una grande calma.</a:t>
            </a:r>
            <a:br>
              <a:rPr lang="it-IT" sz="2200" b="1" i="1" dirty="0">
                <a:solidFill>
                  <a:schemeClr val="bg1"/>
                </a:solidFill>
              </a:rPr>
            </a:br>
            <a:r>
              <a:rPr lang="it-IT" sz="2200" b="1" i="1" dirty="0">
                <a:solidFill>
                  <a:schemeClr val="bg1"/>
                </a:solidFill>
              </a:rPr>
              <a:t>Sento il mio cuore che batte. Sento il me il soffio della vita. Sto bene.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84D5998-BB8B-86D3-E284-9592430A431D}"/>
              </a:ext>
            </a:extLst>
          </p:cNvPr>
          <p:cNvSpPr/>
          <p:nvPr/>
        </p:nvSpPr>
        <p:spPr>
          <a:xfrm>
            <a:off x="1649116" y="-35136"/>
            <a:ext cx="7738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FRATE ASINO – </a:t>
            </a:r>
            <a:r>
              <a:rPr lang="it-IT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Il corpo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44610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11D53A0-B80B-61BA-4D38-333708686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La Mole Antonelliana di Torino: capolavoro di Antonelli e simbolo della  città">
            <a:extLst>
              <a:ext uri="{FF2B5EF4-FFF2-40B4-BE49-F238E27FC236}">
                <a16:creationId xmlns:a16="http://schemas.microsoft.com/office/drawing/2014/main" id="{AF8E69FF-506E-9109-C79B-3D5801F7FA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3FBB678-24DC-175F-1F86-CC313CF81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883" y="-35136"/>
            <a:ext cx="964117" cy="13743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8A64C64-C601-D795-381B-A04178835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136"/>
            <a:ext cx="1738648" cy="141745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0654AA1-47F3-2B85-271A-4A2896DDBA40}"/>
              </a:ext>
            </a:extLst>
          </p:cNvPr>
          <p:cNvSpPr/>
          <p:nvPr/>
        </p:nvSpPr>
        <p:spPr>
          <a:xfrm>
            <a:off x="1649116" y="-35136"/>
            <a:ext cx="65325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Azione e Preghiera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5523DE40-9830-F4DC-652D-4E1672DAE4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8561725"/>
              </p:ext>
            </p:extLst>
          </p:nvPr>
        </p:nvGraphicFramePr>
        <p:xfrm>
          <a:off x="3551070" y="862741"/>
          <a:ext cx="5108287" cy="3405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D7170BF-522F-CD3F-C5CA-6778D28791E8}"/>
              </a:ext>
            </a:extLst>
          </p:cNvPr>
          <p:cNvSpPr txBox="1"/>
          <p:nvPr/>
        </p:nvSpPr>
        <p:spPr>
          <a:xfrm>
            <a:off x="4890159" y="32906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BFD90AC6-0ADD-B9FC-CFC3-6247C1727EA2}"/>
              </a:ext>
            </a:extLst>
          </p:cNvPr>
          <p:cNvGrpSpPr/>
          <p:nvPr/>
        </p:nvGrpSpPr>
        <p:grpSpPr>
          <a:xfrm>
            <a:off x="1" y="1411227"/>
            <a:ext cx="4654922" cy="4391603"/>
            <a:chOff x="-113123" y="1684611"/>
            <a:chExt cx="4654922" cy="4391603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7F0A314A-D6CF-6534-9D24-D4D8063AD76C}"/>
                </a:ext>
              </a:extLst>
            </p:cNvPr>
            <p:cNvSpPr txBox="1"/>
            <p:nvPr/>
          </p:nvSpPr>
          <p:spPr>
            <a:xfrm>
              <a:off x="-113123" y="1684611"/>
              <a:ext cx="46549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2400" b="1" dirty="0">
                  <a:solidFill>
                    <a:schemeClr val="bg1"/>
                  </a:solidFill>
                </a:rPr>
                <a:t>La preghiera feconda l’azione</a:t>
              </a:r>
            </a:p>
          </p:txBody>
        </p:sp>
        <p:graphicFrame>
          <p:nvGraphicFramePr>
            <p:cNvPr id="9" name="Diagramma 8">
              <a:extLst>
                <a:ext uri="{FF2B5EF4-FFF2-40B4-BE49-F238E27FC236}">
                  <a16:creationId xmlns:a16="http://schemas.microsoft.com/office/drawing/2014/main" id="{B635EC97-3684-48B0-A35E-93A7F110030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97923449"/>
                </p:ext>
              </p:extLst>
            </p:nvPr>
          </p:nvGraphicFramePr>
          <p:xfrm>
            <a:off x="153318" y="2380802"/>
            <a:ext cx="4064000" cy="270933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  <p:sp>
          <p:nvSpPr>
            <p:cNvPr id="11" name="Scorrimento orizzontale 10">
              <a:extLst>
                <a:ext uri="{FF2B5EF4-FFF2-40B4-BE49-F238E27FC236}">
                  <a16:creationId xmlns:a16="http://schemas.microsoft.com/office/drawing/2014/main" id="{5F50B239-8D54-D14C-691E-6829C1E6E539}"/>
                </a:ext>
              </a:extLst>
            </p:cNvPr>
            <p:cNvSpPr/>
            <p:nvPr/>
          </p:nvSpPr>
          <p:spPr>
            <a:xfrm>
              <a:off x="516030" y="5255332"/>
              <a:ext cx="3183131" cy="820882"/>
            </a:xfrm>
            <a:prstGeom prst="horizontalScroll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b="1" dirty="0">
                  <a:solidFill>
                    <a:schemeClr val="bg1"/>
                  </a:solidFill>
                </a:rPr>
                <a:t>L’azione è amore</a:t>
              </a:r>
            </a:p>
          </p:txBody>
        </p:sp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63B233C-5289-727F-0934-FB876F438D93}"/>
              </a:ext>
            </a:extLst>
          </p:cNvPr>
          <p:cNvSpPr txBox="1"/>
          <p:nvPr/>
        </p:nvSpPr>
        <p:spPr>
          <a:xfrm>
            <a:off x="4396218" y="4234693"/>
            <a:ext cx="3388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Il libro della vita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4CA7066C-E61B-694B-61BA-ED361751E209}"/>
              </a:ext>
            </a:extLst>
          </p:cNvPr>
          <p:cNvGrpSpPr/>
          <p:nvPr/>
        </p:nvGrpSpPr>
        <p:grpSpPr>
          <a:xfrm>
            <a:off x="7395314" y="1411227"/>
            <a:ext cx="4796684" cy="4353895"/>
            <a:chOff x="7282190" y="1684611"/>
            <a:chExt cx="4796684" cy="4353895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CCD9F89F-C97D-CA6D-E040-D2CE5A573542}"/>
                </a:ext>
              </a:extLst>
            </p:cNvPr>
            <p:cNvSpPr txBox="1"/>
            <p:nvPr/>
          </p:nvSpPr>
          <p:spPr>
            <a:xfrm>
              <a:off x="7423955" y="1684611"/>
              <a:ext cx="46549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2400" b="1" dirty="0">
                  <a:solidFill>
                    <a:schemeClr val="bg1"/>
                  </a:solidFill>
                </a:rPr>
                <a:t>L’azione ritorna alla preghiera</a:t>
              </a:r>
            </a:p>
          </p:txBody>
        </p:sp>
        <p:graphicFrame>
          <p:nvGraphicFramePr>
            <p:cNvPr id="14" name="Diagramma 13">
              <a:extLst>
                <a:ext uri="{FF2B5EF4-FFF2-40B4-BE49-F238E27FC236}">
                  <a16:creationId xmlns:a16="http://schemas.microsoft.com/office/drawing/2014/main" id="{04CB7686-3A8E-D5FC-861A-C77BC0B87E2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80808275"/>
                </p:ext>
              </p:extLst>
            </p:nvPr>
          </p:nvGraphicFramePr>
          <p:xfrm>
            <a:off x="7282190" y="2380802"/>
            <a:ext cx="4064000" cy="270933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5" r:lo="rId16" r:qs="rId17" r:cs="rId18"/>
            </a:graphicData>
          </a:graphic>
        </p:graphicFrame>
        <p:sp>
          <p:nvSpPr>
            <p:cNvPr id="19" name="Scorrimento orizzontale 18">
              <a:extLst>
                <a:ext uri="{FF2B5EF4-FFF2-40B4-BE49-F238E27FC236}">
                  <a16:creationId xmlns:a16="http://schemas.microsoft.com/office/drawing/2014/main" id="{06ACEFFE-DE8C-8744-4904-48813EEEDF0C}"/>
                </a:ext>
              </a:extLst>
            </p:cNvPr>
            <p:cNvSpPr/>
            <p:nvPr/>
          </p:nvSpPr>
          <p:spPr>
            <a:xfrm>
              <a:off x="7630342" y="5217624"/>
              <a:ext cx="3597541" cy="820882"/>
            </a:xfrm>
            <a:prstGeom prst="horizontalScroll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b="1" dirty="0">
                  <a:solidFill>
                    <a:schemeClr val="bg1"/>
                  </a:solidFill>
                </a:rPr>
                <a:t>Ritrovarsi con Cristo</a:t>
              </a:r>
            </a:p>
          </p:txBody>
        </p:sp>
      </p:grpSp>
      <p:sp>
        <p:nvSpPr>
          <p:cNvPr id="16" name="Memoria interna 15">
            <a:extLst>
              <a:ext uri="{FF2B5EF4-FFF2-40B4-BE49-F238E27FC236}">
                <a16:creationId xmlns:a16="http://schemas.microsoft.com/office/drawing/2014/main" id="{E0742C4F-1020-F5B1-EDA2-5789735CCF50}"/>
              </a:ext>
            </a:extLst>
          </p:cNvPr>
          <p:cNvSpPr/>
          <p:nvPr/>
        </p:nvSpPr>
        <p:spPr>
          <a:xfrm>
            <a:off x="3291305" y="5843867"/>
            <a:ext cx="5598364" cy="836664"/>
          </a:xfrm>
          <a:prstGeom prst="flowChartInternalStorage">
            <a:avLst/>
          </a:prstGeom>
          <a:solidFill>
            <a:schemeClr val="accent1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i="1" dirty="0">
                <a:solidFill>
                  <a:schemeClr val="tx1"/>
                </a:solidFill>
              </a:rPr>
              <a:t>Vivere la propria preghiera  Pregare la propria vita</a:t>
            </a:r>
          </a:p>
        </p:txBody>
      </p:sp>
    </p:spTree>
    <p:extLst>
      <p:ext uri="{BB962C8B-B14F-4D97-AF65-F5344CB8AC3E}">
        <p14:creationId xmlns:p14="http://schemas.microsoft.com/office/powerpoint/2010/main" val="5939878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DFAA775-2E58-2EB8-5909-5AE8217FA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La Mole Antonelliana di Torino: capolavoro di Antonelli e simbolo della  città">
            <a:extLst>
              <a:ext uri="{FF2B5EF4-FFF2-40B4-BE49-F238E27FC236}">
                <a16:creationId xmlns:a16="http://schemas.microsoft.com/office/drawing/2014/main" id="{065ED218-523F-EF75-7E0C-43FBF17FC9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D5EA7DD-832A-BC05-75D8-5B92DAAE5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883" y="-35136"/>
            <a:ext cx="964117" cy="13743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1BBA510-8398-F53D-0216-61E115720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136"/>
            <a:ext cx="1738648" cy="141745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B75F742D-0E60-2AA4-EF67-FB03EEAE357B}"/>
              </a:ext>
            </a:extLst>
          </p:cNvPr>
          <p:cNvSpPr/>
          <p:nvPr/>
        </p:nvSpPr>
        <p:spPr>
          <a:xfrm>
            <a:off x="1680289" y="-45527"/>
            <a:ext cx="72394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Spiritualità coniugale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C0821BD-787C-42EB-8175-4FE5C47403D4}"/>
              </a:ext>
            </a:extLst>
          </p:cNvPr>
          <p:cNvSpPr txBox="1"/>
          <p:nvPr/>
        </p:nvSpPr>
        <p:spPr>
          <a:xfrm>
            <a:off x="155575" y="4615013"/>
            <a:ext cx="119192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chemeClr val="bg1"/>
                </a:solidFill>
              </a:rPr>
              <a:t>La spiritualità </a:t>
            </a:r>
            <a:r>
              <a:rPr lang="it-IT" sz="2400" b="1" i="1" dirty="0">
                <a:solidFill>
                  <a:srgbClr val="FFC000"/>
                </a:solidFill>
              </a:rPr>
              <a:t>non è soltanto </a:t>
            </a:r>
            <a:r>
              <a:rPr lang="it-IT" sz="2400" b="1" i="1" dirty="0">
                <a:solidFill>
                  <a:schemeClr val="bg1"/>
                </a:solidFill>
              </a:rPr>
              <a:t>adorazione, lode, ascesi, sforzo di vita interiore.  </a:t>
            </a:r>
          </a:p>
          <a:p>
            <a:pPr algn="just"/>
            <a:r>
              <a:rPr lang="it-IT" sz="2400" b="1" i="1" dirty="0">
                <a:solidFill>
                  <a:schemeClr val="bg1"/>
                </a:solidFill>
              </a:rPr>
              <a:t>Occorre diventare cercatori di Dio </a:t>
            </a:r>
            <a:r>
              <a:rPr lang="it-IT" sz="2400" b="1" i="1" dirty="0">
                <a:solidFill>
                  <a:srgbClr val="FFC000"/>
                </a:solidFill>
              </a:rPr>
              <a:t>nelle relazioni</a:t>
            </a:r>
            <a:r>
              <a:rPr lang="it-IT" sz="2400" b="1" i="1" dirty="0">
                <a:solidFill>
                  <a:schemeClr val="bg1"/>
                </a:solidFill>
              </a:rPr>
              <a:t>: tra gli sposi, i genitori e i figli, i genitori e nonni, la coppia e gli amici; </a:t>
            </a:r>
            <a:r>
              <a:rPr lang="it-IT" sz="2400" b="1" i="1" dirty="0">
                <a:solidFill>
                  <a:srgbClr val="FFC000"/>
                </a:solidFill>
              </a:rPr>
              <a:t>nella cornice</a:t>
            </a:r>
            <a:r>
              <a:rPr lang="it-IT" sz="2400" b="1" i="1" dirty="0">
                <a:solidFill>
                  <a:schemeClr val="bg1"/>
                </a:solidFill>
              </a:rPr>
              <a:t>: la casa, i pasti, le spese; </a:t>
            </a:r>
            <a:r>
              <a:rPr lang="it-IT" sz="2400" b="1" i="1" dirty="0">
                <a:solidFill>
                  <a:srgbClr val="FFC000"/>
                </a:solidFill>
              </a:rPr>
              <a:t>nelle attività quotidiane</a:t>
            </a:r>
            <a:r>
              <a:rPr lang="it-IT" sz="2400" b="1" i="1" dirty="0">
                <a:solidFill>
                  <a:schemeClr val="bg1"/>
                </a:solidFill>
              </a:rPr>
              <a:t>: il lavoro, il tempo libero, l'alzarsi, l'andare a dormire, le veglie, l'ospitalità</a:t>
            </a:r>
            <a:endParaRPr lang="it-IT" sz="1600" i="1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D71DD91-D768-04A4-7E8A-48015982CAEE}"/>
              </a:ext>
            </a:extLst>
          </p:cNvPr>
          <p:cNvGrpSpPr/>
          <p:nvPr/>
        </p:nvGrpSpPr>
        <p:grpSpPr>
          <a:xfrm>
            <a:off x="341284" y="1557097"/>
            <a:ext cx="11329963" cy="2431009"/>
            <a:chOff x="341284" y="1557097"/>
            <a:chExt cx="11329963" cy="2431009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62E7B8A-C97D-E03C-D672-ECB98E179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713953">
              <a:off x="341284" y="2272652"/>
              <a:ext cx="3020560" cy="982338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AEDD1DE4-9029-6AEB-B0EC-2EF286D0A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126062">
              <a:off x="8090247" y="2113191"/>
              <a:ext cx="3581000" cy="751110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596B10F2-B3CA-A805-EFB5-BDBC31F59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46828" y="1557097"/>
              <a:ext cx="3691699" cy="2431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21053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06D49D0-7C95-9539-E7E9-B9835E694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La Mole Antonelliana di Torino: capolavoro di Antonelli e simbolo della  città">
            <a:extLst>
              <a:ext uri="{FF2B5EF4-FFF2-40B4-BE49-F238E27FC236}">
                <a16:creationId xmlns:a16="http://schemas.microsoft.com/office/drawing/2014/main" id="{F2D90CDB-561D-16E4-1B83-A75EC155C8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F10E528-20E9-B8E9-EB17-675CF24AA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883" y="-35136"/>
            <a:ext cx="964117" cy="13743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E22FD44-541E-D9E5-717E-45A4FB8D2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136"/>
            <a:ext cx="1738648" cy="141745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0A668A4E-AC1B-1531-66FC-56137B9A5D30}"/>
              </a:ext>
            </a:extLst>
          </p:cNvPr>
          <p:cNvSpPr/>
          <p:nvPr/>
        </p:nvSpPr>
        <p:spPr>
          <a:xfrm>
            <a:off x="1735242" y="-35136"/>
            <a:ext cx="89050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Un contesto problematico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B5FA2A-1B22-123D-D9AF-EAA6DB4447FC}"/>
              </a:ext>
            </a:extLst>
          </p:cNvPr>
          <p:cNvSpPr txBox="1"/>
          <p:nvPr/>
        </p:nvSpPr>
        <p:spPr>
          <a:xfrm>
            <a:off x="307974" y="1448570"/>
            <a:ext cx="1132470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«Continuo a ripetermi che senso abbia l’impegno di pregare che il Metodo ci propone… nel mio cammino personale la preghiera l’ho spesso sentita come un peso e non un’esigenza primaria.</a:t>
            </a:r>
          </a:p>
          <a:p>
            <a:endParaRPr lang="it-IT" sz="2400" b="1" dirty="0">
              <a:solidFill>
                <a:schemeClr val="bg1"/>
              </a:solidFill>
            </a:endParaRPr>
          </a:p>
          <a:p>
            <a:endParaRPr lang="it-IT" sz="2400" b="1" dirty="0">
              <a:solidFill>
                <a:schemeClr val="bg1"/>
              </a:solidFill>
            </a:endParaRPr>
          </a:p>
          <a:p>
            <a:r>
              <a:rPr lang="it-IT" sz="2400" b="1" dirty="0">
                <a:solidFill>
                  <a:schemeClr val="bg1"/>
                </a:solidFill>
              </a:rPr>
              <a:t>Mi chiedo perché pregare in coppia quando tra marito e moglie si ha già così poco tempo per parlarsi. Perché pregare se siamo pure stanchi e nervosi dopo una giornata di lavoro?</a:t>
            </a:r>
          </a:p>
          <a:p>
            <a:endParaRPr lang="it-IT" sz="2400" b="1" dirty="0">
              <a:solidFill>
                <a:schemeClr val="bg1"/>
              </a:solidFill>
            </a:endParaRPr>
          </a:p>
          <a:p>
            <a:endParaRPr lang="it-IT" sz="2400" b="1" dirty="0">
              <a:solidFill>
                <a:schemeClr val="bg1"/>
              </a:solidFill>
            </a:endParaRPr>
          </a:p>
          <a:p>
            <a:r>
              <a:rPr lang="it-IT" sz="2400" b="1" dirty="0">
                <a:solidFill>
                  <a:schemeClr val="bg1"/>
                </a:solidFill>
              </a:rPr>
              <a:t>Prego per la preghiera della nostra coppia. Quella che non c’è mai stata. Che è stata sempre personale.</a:t>
            </a:r>
          </a:p>
          <a:p>
            <a:endParaRPr lang="it-IT" sz="2400" b="1" dirty="0">
              <a:solidFill>
                <a:schemeClr val="bg1"/>
              </a:solidFill>
            </a:endParaRPr>
          </a:p>
          <a:p>
            <a:pPr algn="r"/>
            <a:r>
              <a:rPr lang="it-IT" sz="1600" b="1" dirty="0">
                <a:solidFill>
                  <a:schemeClr val="bg1"/>
                </a:solidFill>
              </a:rPr>
              <a:t>Il pilotaggio un romanzo n.15, in </a:t>
            </a:r>
            <a:r>
              <a:rPr lang="it-IT" sz="1600" b="1" i="1" dirty="0">
                <a:solidFill>
                  <a:schemeClr val="bg1"/>
                </a:solidFill>
              </a:rPr>
              <a:t>Lettera End 236,</a:t>
            </a:r>
            <a:r>
              <a:rPr lang="it-IT" sz="1600" b="1" dirty="0">
                <a:solidFill>
                  <a:schemeClr val="bg1"/>
                </a:solidFill>
              </a:rPr>
              <a:t> Dicembre 2025 – Febbraio 2026.</a:t>
            </a:r>
          </a:p>
        </p:txBody>
      </p:sp>
    </p:spTree>
    <p:extLst>
      <p:ext uri="{BB962C8B-B14F-4D97-AF65-F5344CB8AC3E}">
        <p14:creationId xmlns:p14="http://schemas.microsoft.com/office/powerpoint/2010/main" val="3199058669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4B10EBA-CB78-6BF8-EEBF-916FBFC0E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La Mole Antonelliana di Torino: capolavoro di Antonelli e simbolo della  città">
            <a:extLst>
              <a:ext uri="{FF2B5EF4-FFF2-40B4-BE49-F238E27FC236}">
                <a16:creationId xmlns:a16="http://schemas.microsoft.com/office/drawing/2014/main" id="{96E78D2F-3D8F-CBBE-60D2-412628947C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11CB8FC-0852-5003-176E-D10009665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883" y="-35136"/>
            <a:ext cx="964117" cy="13743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B89B05A-E466-BC9B-A5AF-166A95653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136"/>
            <a:ext cx="1738648" cy="141745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1004B57-80FE-69A5-B6EA-0A5194325C9E}"/>
              </a:ext>
            </a:extLst>
          </p:cNvPr>
          <p:cNvSpPr/>
          <p:nvPr/>
        </p:nvSpPr>
        <p:spPr>
          <a:xfrm>
            <a:off x="1669898" y="-35136"/>
            <a:ext cx="37192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L’ospitalità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5CB65B7-D4D3-9907-ABE3-39E08AC2CD9F}"/>
              </a:ext>
            </a:extLst>
          </p:cNvPr>
          <p:cNvSpPr txBox="1"/>
          <p:nvPr/>
        </p:nvSpPr>
        <p:spPr>
          <a:xfrm>
            <a:off x="188979" y="1401791"/>
            <a:ext cx="4827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Non solo aprire la casa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62E0AB37-F994-873F-8086-C76BB262B57C}"/>
              </a:ext>
            </a:extLst>
          </p:cNvPr>
          <p:cNvGrpSpPr/>
          <p:nvPr/>
        </p:nvGrpSpPr>
        <p:grpSpPr>
          <a:xfrm>
            <a:off x="2931723" y="1496945"/>
            <a:ext cx="8672674" cy="2147592"/>
            <a:chOff x="2931723" y="1496945"/>
            <a:chExt cx="8672674" cy="2147592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271BC6D2-80E5-FC26-B528-749B56AFDA2D}"/>
                </a:ext>
              </a:extLst>
            </p:cNvPr>
            <p:cNvSpPr txBox="1"/>
            <p:nvPr/>
          </p:nvSpPr>
          <p:spPr>
            <a:xfrm>
              <a:off x="2931723" y="2074877"/>
              <a:ext cx="31019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i="1" dirty="0">
                  <a:solidFill>
                    <a:schemeClr val="bg1"/>
                  </a:solidFill>
                </a:rPr>
                <a:t>Aprire la porta dovrebbe sempre significare </a:t>
              </a:r>
              <a:r>
                <a:rPr lang="it-IT" sz="2400" b="1" i="1" dirty="0">
                  <a:solidFill>
                    <a:srgbClr val="FFC000"/>
                  </a:solidFill>
                </a:rPr>
                <a:t>l’apertura dei cuori</a:t>
              </a:r>
              <a:endParaRPr lang="it-IT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3D7BAFCE-B2FA-B7D4-7451-51C26DB8B088}"/>
                </a:ext>
              </a:extLst>
            </p:cNvPr>
            <p:cNvSpPr txBox="1"/>
            <p:nvPr/>
          </p:nvSpPr>
          <p:spPr>
            <a:xfrm>
              <a:off x="6591303" y="1496945"/>
              <a:ext cx="501309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2000" b="1" i="1" dirty="0">
                  <a:solidFill>
                    <a:schemeClr val="bg1"/>
                  </a:solidFill>
                </a:rPr>
                <a:t>Avete mai pensato a questa espressione così particolare: ‘</a:t>
              </a:r>
              <a:r>
                <a:rPr lang="it-IT" sz="2000" b="1" i="1" dirty="0">
                  <a:solidFill>
                    <a:srgbClr val="FFC000"/>
                  </a:solidFill>
                </a:rPr>
                <a:t>vieni da me</a:t>
              </a:r>
              <a:r>
                <a:rPr lang="it-IT" sz="2000" b="1" i="1" dirty="0">
                  <a:solidFill>
                    <a:schemeClr val="bg1"/>
                  </a:solidFill>
                </a:rPr>
                <a:t>’? Essa fa capire che l’accoglienza è prima di tutto qualcosa di spirituale, perché significa che </a:t>
              </a:r>
              <a:r>
                <a:rPr lang="it-IT" sz="2000" b="1" i="1" dirty="0">
                  <a:solidFill>
                    <a:srgbClr val="FFC000"/>
                  </a:solidFill>
                </a:rPr>
                <a:t>apro all’ospite il mio “io”, il mio cuore</a:t>
              </a:r>
              <a:endParaRPr lang="it-IT" sz="2000" b="1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4E89D4A8-271D-C2B3-FE85-2C63A99F5F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395" y="2157523"/>
            <a:ext cx="2591425" cy="3916810"/>
          </a:xfrm>
          <a:prstGeom prst="rect">
            <a:avLst/>
          </a:prstGeom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CE6E041B-28AD-3F33-C01D-4483DC956979}"/>
              </a:ext>
            </a:extLst>
          </p:cNvPr>
          <p:cNvGrpSpPr/>
          <p:nvPr/>
        </p:nvGrpSpPr>
        <p:grpSpPr>
          <a:xfrm>
            <a:off x="2893771" y="3428999"/>
            <a:ext cx="8953306" cy="2645334"/>
            <a:chOff x="2893771" y="3428999"/>
            <a:chExt cx="8953306" cy="2645334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21B1D14-15FD-5745-2661-7CC375ECE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07052" y="3428999"/>
              <a:ext cx="3740025" cy="2612174"/>
            </a:xfrm>
            <a:prstGeom prst="rect">
              <a:avLst/>
            </a:prstGeom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FF671A43-8F2A-D678-FE9D-029FE44E87CC}"/>
                </a:ext>
              </a:extLst>
            </p:cNvPr>
            <p:cNvSpPr txBox="1"/>
            <p:nvPr/>
          </p:nvSpPr>
          <p:spPr>
            <a:xfrm>
              <a:off x="2893771" y="3766009"/>
              <a:ext cx="517532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2400" b="1" i="1" dirty="0">
                  <a:solidFill>
                    <a:schemeClr val="bg1"/>
                  </a:solidFill>
                </a:rPr>
                <a:t>La vera ospitalità non consiste soltanto nel condividere il pane, ma, ancor di più, nel </a:t>
              </a:r>
              <a:r>
                <a:rPr lang="it-IT" sz="2400" b="1" i="1" dirty="0">
                  <a:solidFill>
                    <a:srgbClr val="FFC000"/>
                  </a:solidFill>
                </a:rPr>
                <a:t>condividere la vita interiore della casa</a:t>
              </a:r>
              <a:r>
                <a:rPr lang="it-IT" sz="2400" b="1" i="1" dirty="0">
                  <a:solidFill>
                    <a:schemeClr val="bg1"/>
                  </a:solidFill>
                </a:rPr>
                <a:t>, le sue gioie e le sue sofferenze, i sui pensieri e i suoi sentimenti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40344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C351DD9-B0FA-ED97-8AB5-A2125E752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La Mole Antonelliana di Torino: capolavoro di Antonelli e simbolo della  città">
            <a:extLst>
              <a:ext uri="{FF2B5EF4-FFF2-40B4-BE49-F238E27FC236}">
                <a16:creationId xmlns:a16="http://schemas.microsoft.com/office/drawing/2014/main" id="{DAEBF4EF-6549-CA64-3819-3FAD8AB408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2D63A36-F3D0-A762-CB61-B35E6AE3A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883" y="-35136"/>
            <a:ext cx="964117" cy="13743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E3EFBD3-483A-EC84-A9AA-E609CF660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136"/>
            <a:ext cx="1738648" cy="141745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B2E326FF-26DB-61CD-D7E6-EF188BBEACB0}"/>
              </a:ext>
            </a:extLst>
          </p:cNvPr>
          <p:cNvSpPr/>
          <p:nvPr/>
        </p:nvSpPr>
        <p:spPr>
          <a:xfrm>
            <a:off x="1669898" y="-35136"/>
            <a:ext cx="74045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</a:t>
            </a:r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spitalità e Preghiera</a:t>
            </a:r>
          </a:p>
        </p:txBody>
      </p:sp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C5091A0D-9A5C-C293-EF01-E4C00115F9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5113647"/>
              </p:ext>
            </p:extLst>
          </p:nvPr>
        </p:nvGraphicFramePr>
        <p:xfrm>
          <a:off x="460375" y="2265761"/>
          <a:ext cx="4792683" cy="3195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CF2D417-A5D6-9D45-7C1F-7578457A2A71}"/>
              </a:ext>
            </a:extLst>
          </p:cNvPr>
          <p:cNvSpPr txBox="1"/>
          <p:nvPr/>
        </p:nvSpPr>
        <p:spPr>
          <a:xfrm>
            <a:off x="4790208" y="1509265"/>
            <a:ext cx="66041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L’ospitalità è accogliere l'ospite nel cuore della vita familiare: </a:t>
            </a:r>
            <a:br>
              <a:rPr lang="it-IT" sz="3200" b="1" dirty="0">
                <a:solidFill>
                  <a:schemeClr val="bg1"/>
                </a:solidFill>
              </a:rPr>
            </a:br>
            <a:r>
              <a:rPr lang="it-IT" sz="3200" b="1" dirty="0">
                <a:solidFill>
                  <a:srgbClr val="FFFF00"/>
                </a:solidFill>
              </a:rPr>
              <a:t>la preghiera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E108530-2D82-5869-8C16-8DD0CC9BEEEB}"/>
              </a:ext>
            </a:extLst>
          </p:cNvPr>
          <p:cNvSpPr txBox="1"/>
          <p:nvPr/>
        </p:nvSpPr>
        <p:spPr>
          <a:xfrm>
            <a:off x="4790208" y="4932987"/>
            <a:ext cx="63651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i="1" dirty="0">
                <a:solidFill>
                  <a:schemeClr val="bg1"/>
                </a:solidFill>
              </a:rPr>
              <a:t>è all'ora della preghiera familiare che l'ospite può sorprendere l'anima della casa, viva e vibrante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4496EC5-5EC5-1773-8869-FB394FE76E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3477" y="2699501"/>
            <a:ext cx="3701034" cy="216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52545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51BD613-92C5-924F-688C-51797C776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La Mole Antonelliana di Torino: capolavoro di Antonelli e simbolo della  città">
            <a:extLst>
              <a:ext uri="{FF2B5EF4-FFF2-40B4-BE49-F238E27FC236}">
                <a16:creationId xmlns:a16="http://schemas.microsoft.com/office/drawing/2014/main" id="{856059D6-D6D2-52BC-6B2D-5279E8666A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4DB34E1-C03A-5F41-FB99-A7E0AAF29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883" y="-35136"/>
            <a:ext cx="964117" cy="13743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2F74F27-3CD4-82BB-01C7-7B395A502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136"/>
            <a:ext cx="1738648" cy="141745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CCF8047-0EE6-4FD7-0AFC-385CF8CB4DF7}"/>
              </a:ext>
            </a:extLst>
          </p:cNvPr>
          <p:cNvSpPr/>
          <p:nvPr/>
        </p:nvSpPr>
        <p:spPr>
          <a:xfrm>
            <a:off x="1649116" y="-35136"/>
            <a:ext cx="62680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 varie preghiere</a:t>
            </a:r>
          </a:p>
        </p:txBody>
      </p:sp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FCFAFEBF-2752-F4A1-1AAC-085C6B134D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7993163"/>
              </p:ext>
            </p:extLst>
          </p:nvPr>
        </p:nvGraphicFramePr>
        <p:xfrm>
          <a:off x="1797625" y="1111828"/>
          <a:ext cx="8468591" cy="5468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Ovale 5">
            <a:extLst>
              <a:ext uri="{FF2B5EF4-FFF2-40B4-BE49-F238E27FC236}">
                <a16:creationId xmlns:a16="http://schemas.microsoft.com/office/drawing/2014/main" id="{CF08B277-3E7E-E5AE-F33D-C9B4317E91CA}"/>
              </a:ext>
            </a:extLst>
          </p:cNvPr>
          <p:cNvSpPr/>
          <p:nvPr/>
        </p:nvSpPr>
        <p:spPr>
          <a:xfrm>
            <a:off x="2271855" y="1913637"/>
            <a:ext cx="7560297" cy="283746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94099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AB4AAC9-04D6-05B7-DCA1-AA4986241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La Mole Antonelliana di Torino: capolavoro di Antonelli e simbolo della  città">
            <a:extLst>
              <a:ext uri="{FF2B5EF4-FFF2-40B4-BE49-F238E27FC236}">
                <a16:creationId xmlns:a16="http://schemas.microsoft.com/office/drawing/2014/main" id="{088B940D-C271-CA53-12F6-CBCA133561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4D9651C-6E6A-C7B0-2E71-DA0146CED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883" y="7937"/>
            <a:ext cx="964117" cy="13743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40B3383-D3A5-D00F-1EB8-84817B2AE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136"/>
            <a:ext cx="1738648" cy="1417452"/>
          </a:xfrm>
          <a:prstGeom prst="rect">
            <a:avLst/>
          </a:prstGeom>
        </p:spPr>
      </p:pic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D57E8F8B-34A2-69B4-2B40-D13D045EBFEA}"/>
              </a:ext>
            </a:extLst>
          </p:cNvPr>
          <p:cNvSpPr txBox="1"/>
          <p:nvPr/>
        </p:nvSpPr>
        <p:spPr>
          <a:xfrm>
            <a:off x="2514278" y="5560630"/>
            <a:ext cx="4791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i="1" dirty="0">
                <a:solidFill>
                  <a:schemeClr val="bg1"/>
                </a:solidFill>
              </a:rPr>
              <a:t>Le </a:t>
            </a:r>
            <a:r>
              <a:rPr lang="it-IT" b="1" i="1" dirty="0">
                <a:solidFill>
                  <a:srgbClr val="FFC000"/>
                </a:solidFill>
              </a:rPr>
              <a:t>differenze</a:t>
            </a:r>
            <a:r>
              <a:rPr lang="it-IT" b="1" i="1" dirty="0">
                <a:solidFill>
                  <a:schemeClr val="bg1"/>
                </a:solidFill>
              </a:rPr>
              <a:t> di spiritualità </a:t>
            </a:r>
            <a:r>
              <a:rPr lang="it-IT" b="1" i="1" dirty="0">
                <a:solidFill>
                  <a:srgbClr val="FFC000"/>
                </a:solidFill>
              </a:rPr>
              <a:t>arricchiscono</a:t>
            </a:r>
            <a:r>
              <a:rPr lang="it-IT" b="1" i="1" dirty="0">
                <a:solidFill>
                  <a:schemeClr val="bg1"/>
                </a:solidFill>
              </a:rPr>
              <a:t>.</a:t>
            </a:r>
            <a:br>
              <a:rPr lang="it-IT" b="1" i="1" dirty="0">
                <a:solidFill>
                  <a:schemeClr val="bg1"/>
                </a:solidFill>
              </a:rPr>
            </a:br>
            <a:r>
              <a:rPr lang="it-IT" b="1" i="1" dirty="0">
                <a:solidFill>
                  <a:schemeClr val="bg1"/>
                </a:solidFill>
              </a:rPr>
              <a:t>Due sensibilità che si accordano possono creare un’armonia più bella di una perfetta uniformità.</a:t>
            </a:r>
            <a:endParaRPr lang="it-IT" sz="1600" b="1" i="1" dirty="0">
              <a:solidFill>
                <a:schemeClr val="bg1"/>
              </a:solidFill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CB827BC8-D2E2-38AF-E090-433ED338EA17}"/>
              </a:ext>
            </a:extLst>
          </p:cNvPr>
          <p:cNvGrpSpPr/>
          <p:nvPr/>
        </p:nvGrpSpPr>
        <p:grpSpPr>
          <a:xfrm>
            <a:off x="3049022" y="2479357"/>
            <a:ext cx="8743909" cy="1788925"/>
            <a:chOff x="3049022" y="2479357"/>
            <a:chExt cx="8743909" cy="1788925"/>
          </a:xfrm>
        </p:grpSpPr>
        <p:sp>
          <p:nvSpPr>
            <p:cNvPr id="16" name="Figura a mano libera: forma 15">
              <a:extLst>
                <a:ext uri="{FF2B5EF4-FFF2-40B4-BE49-F238E27FC236}">
                  <a16:creationId xmlns:a16="http://schemas.microsoft.com/office/drawing/2014/main" id="{47C071A7-27F1-A498-AE65-2869C6B85C6B}"/>
                </a:ext>
              </a:extLst>
            </p:cNvPr>
            <p:cNvSpPr/>
            <p:nvPr/>
          </p:nvSpPr>
          <p:spPr>
            <a:xfrm>
              <a:off x="3049022" y="3322391"/>
              <a:ext cx="3102525" cy="945891"/>
            </a:xfrm>
            <a:custGeom>
              <a:avLst/>
              <a:gdLst>
                <a:gd name="connsiteX0" fmla="*/ 0 w 3102525"/>
                <a:gd name="connsiteY0" fmla="*/ 0 h 945891"/>
                <a:gd name="connsiteX1" fmla="*/ 3102525 w 3102525"/>
                <a:gd name="connsiteY1" fmla="*/ 0 h 945891"/>
                <a:gd name="connsiteX2" fmla="*/ 3102525 w 3102525"/>
                <a:gd name="connsiteY2" fmla="*/ 945891 h 945891"/>
                <a:gd name="connsiteX3" fmla="*/ 0 w 3102525"/>
                <a:gd name="connsiteY3" fmla="*/ 945891 h 945891"/>
                <a:gd name="connsiteX4" fmla="*/ 0 w 3102525"/>
                <a:gd name="connsiteY4" fmla="*/ 0 h 94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2525" h="945891">
                  <a:moveTo>
                    <a:pt x="0" y="0"/>
                  </a:moveTo>
                  <a:lnTo>
                    <a:pt x="3102525" y="0"/>
                  </a:lnTo>
                  <a:lnTo>
                    <a:pt x="3102525" y="945891"/>
                  </a:lnTo>
                  <a:lnTo>
                    <a:pt x="0" y="94589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15875" cap="rnd" cmpd="sng" algn="ctr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800" b="1" kern="1200" dirty="0">
                  <a:solidFill>
                    <a:prstClr val="black"/>
                  </a:solidFill>
                  <a:latin typeface="Century Gothic" panose="020B0502020202020204"/>
                  <a:ea typeface="+mn-ea"/>
                  <a:cs typeface="+mn-cs"/>
                </a:rPr>
                <a:t>Rinnovare la fede</a:t>
              </a:r>
            </a:p>
          </p:txBody>
        </p:sp>
        <p:sp>
          <p:nvSpPr>
            <p:cNvPr id="6" name="Bolla: nuvola 5">
              <a:extLst>
                <a:ext uri="{FF2B5EF4-FFF2-40B4-BE49-F238E27FC236}">
                  <a16:creationId xmlns:a16="http://schemas.microsoft.com/office/drawing/2014/main" id="{E21914CA-8CFA-FA06-B605-36467AA04702}"/>
                </a:ext>
              </a:extLst>
            </p:cNvPr>
            <p:cNvSpPr/>
            <p:nvPr/>
          </p:nvSpPr>
          <p:spPr>
            <a:xfrm>
              <a:off x="7428879" y="2479357"/>
              <a:ext cx="4364052" cy="1376313"/>
            </a:xfrm>
            <a:prstGeom prst="cloudCallout">
              <a:avLst>
                <a:gd name="adj1" fmla="val -79123"/>
                <a:gd name="adj2" fmla="val 20720"/>
              </a:avLst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b="1" i="1" dirty="0">
                  <a:solidFill>
                    <a:schemeClr val="bg1"/>
                  </a:solidFill>
                </a:rPr>
                <a:t>Gli sposi devono ricordare che Cristo è presente nella loro unione e che desidera unirsi alla loro preghiera</a:t>
              </a:r>
            </a:p>
          </p:txBody>
        </p:sp>
      </p:grpSp>
      <p:sp>
        <p:nvSpPr>
          <p:cNvPr id="18" name="Rettangolo 17">
            <a:extLst>
              <a:ext uri="{FF2B5EF4-FFF2-40B4-BE49-F238E27FC236}">
                <a16:creationId xmlns:a16="http://schemas.microsoft.com/office/drawing/2014/main" id="{E9BAB49C-C7CF-3474-E826-30EC4EA89F07}"/>
              </a:ext>
            </a:extLst>
          </p:cNvPr>
          <p:cNvSpPr/>
          <p:nvPr/>
        </p:nvSpPr>
        <p:spPr>
          <a:xfrm>
            <a:off x="1649116" y="-35136"/>
            <a:ext cx="80265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</a:t>
            </a:r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preghiera</a:t>
            </a:r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coniugale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5E5D16B7-B519-3716-57D5-652B3D16BD2B}"/>
              </a:ext>
            </a:extLst>
          </p:cNvPr>
          <p:cNvGrpSpPr/>
          <p:nvPr/>
        </p:nvGrpSpPr>
        <p:grpSpPr>
          <a:xfrm>
            <a:off x="3049022" y="3888238"/>
            <a:ext cx="8998434" cy="2872721"/>
            <a:chOff x="3049022" y="3888238"/>
            <a:chExt cx="8998434" cy="2872721"/>
          </a:xfrm>
        </p:grpSpPr>
        <p:sp>
          <p:nvSpPr>
            <p:cNvPr id="9" name="Bolla: nuvola 8">
              <a:extLst>
                <a:ext uri="{FF2B5EF4-FFF2-40B4-BE49-F238E27FC236}">
                  <a16:creationId xmlns:a16="http://schemas.microsoft.com/office/drawing/2014/main" id="{EFE03B58-370E-8D44-4964-47B3FA5E3C01}"/>
                </a:ext>
              </a:extLst>
            </p:cNvPr>
            <p:cNvSpPr/>
            <p:nvPr/>
          </p:nvSpPr>
          <p:spPr>
            <a:xfrm>
              <a:off x="7439135" y="3888238"/>
              <a:ext cx="4608321" cy="2872721"/>
            </a:xfrm>
            <a:prstGeom prst="cloudCallout">
              <a:avLst>
                <a:gd name="adj1" fmla="val -81335"/>
                <a:gd name="adj2" fmla="val -11552"/>
              </a:avLst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b="1" i="1" dirty="0">
                  <a:solidFill>
                    <a:schemeClr val="bg1"/>
                  </a:solidFill>
                </a:rPr>
                <a:t>L'essenziale è che la coppia  si esponga alla parola creatrice, allora la vita sorgerà nei cuori e si tradurrà nei comportamenti. Lo stile di vita, il culto, il dinamismo missionario ne saranno trasformati</a:t>
              </a:r>
              <a:r>
                <a:rPr lang="it-IT" sz="1600" b="1" dirty="0">
                  <a:solidFill>
                    <a:schemeClr val="bg1"/>
                  </a:solidFill>
                </a:rPr>
                <a:t>.</a:t>
              </a:r>
            </a:p>
          </p:txBody>
        </p:sp>
        <p:sp>
          <p:nvSpPr>
            <p:cNvPr id="17" name="Figura a mano libera: forma 16">
              <a:extLst>
                <a:ext uri="{FF2B5EF4-FFF2-40B4-BE49-F238E27FC236}">
                  <a16:creationId xmlns:a16="http://schemas.microsoft.com/office/drawing/2014/main" id="{4B07951C-B287-B1B7-0A2D-B864F605E31B}"/>
                </a:ext>
              </a:extLst>
            </p:cNvPr>
            <p:cNvSpPr/>
            <p:nvPr/>
          </p:nvSpPr>
          <p:spPr>
            <a:xfrm>
              <a:off x="3049022" y="4504755"/>
              <a:ext cx="3102525" cy="945891"/>
            </a:xfrm>
            <a:custGeom>
              <a:avLst/>
              <a:gdLst>
                <a:gd name="connsiteX0" fmla="*/ 0 w 3102525"/>
                <a:gd name="connsiteY0" fmla="*/ 0 h 945891"/>
                <a:gd name="connsiteX1" fmla="*/ 3102525 w 3102525"/>
                <a:gd name="connsiteY1" fmla="*/ 0 h 945891"/>
                <a:gd name="connsiteX2" fmla="*/ 3102525 w 3102525"/>
                <a:gd name="connsiteY2" fmla="*/ 945891 h 945891"/>
                <a:gd name="connsiteX3" fmla="*/ 0 w 3102525"/>
                <a:gd name="connsiteY3" fmla="*/ 945891 h 945891"/>
                <a:gd name="connsiteX4" fmla="*/ 0 w 3102525"/>
                <a:gd name="connsiteY4" fmla="*/ 0 h 94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2525" h="945891">
                  <a:moveTo>
                    <a:pt x="0" y="0"/>
                  </a:moveTo>
                  <a:lnTo>
                    <a:pt x="3102525" y="0"/>
                  </a:lnTo>
                  <a:lnTo>
                    <a:pt x="3102525" y="945891"/>
                  </a:lnTo>
                  <a:lnTo>
                    <a:pt x="0" y="94589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15875" cap="rnd" cmpd="sng" algn="ctr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800" b="1" dirty="0">
                  <a:solidFill>
                    <a:prstClr val="black"/>
                  </a:solidFill>
                </a:rPr>
                <a:t>Ascoltare la Parola</a:t>
              </a:r>
              <a:endParaRPr lang="it-IT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D2957037-A4CA-1FC6-90F8-6AA99392B318}"/>
              </a:ext>
            </a:extLst>
          </p:cNvPr>
          <p:cNvGrpSpPr/>
          <p:nvPr/>
        </p:nvGrpSpPr>
        <p:grpSpPr>
          <a:xfrm>
            <a:off x="1825343" y="1070476"/>
            <a:ext cx="9260579" cy="5311472"/>
            <a:chOff x="1825343" y="1070476"/>
            <a:chExt cx="9260579" cy="5311472"/>
          </a:xfrm>
        </p:grpSpPr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8D9852A7-E1CA-C991-DBED-0F0CBBBA36C1}"/>
                </a:ext>
              </a:extLst>
            </p:cNvPr>
            <p:cNvSpPr/>
            <p:nvPr/>
          </p:nvSpPr>
          <p:spPr>
            <a:xfrm>
              <a:off x="2437180" y="2504506"/>
              <a:ext cx="611840" cy="2451135"/>
            </a:xfrm>
            <a:custGeom>
              <a:avLst/>
              <a:gdLst>
                <a:gd name="connsiteX0" fmla="*/ 0 w 611840"/>
                <a:gd name="connsiteY0" fmla="*/ 0 h 1248427"/>
                <a:gd name="connsiteX1" fmla="*/ 305920 w 611840"/>
                <a:gd name="connsiteY1" fmla="*/ 0 h 1248427"/>
                <a:gd name="connsiteX2" fmla="*/ 305920 w 611840"/>
                <a:gd name="connsiteY2" fmla="*/ 1248427 h 1248427"/>
                <a:gd name="connsiteX3" fmla="*/ 611840 w 611840"/>
                <a:gd name="connsiteY3" fmla="*/ 1248427 h 12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1840" h="1248427">
                  <a:moveTo>
                    <a:pt x="0" y="0"/>
                  </a:moveTo>
                  <a:lnTo>
                    <a:pt x="305920" y="0"/>
                  </a:lnTo>
                  <a:lnTo>
                    <a:pt x="305920" y="1248427"/>
                  </a:lnTo>
                  <a:lnTo>
                    <a:pt x="611840" y="1248427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83863" tIns="589457" rIns="283863" bIns="589456" numCol="1" spcCol="1270" anchor="ctr" anchorCtr="0">
              <a:noAutofit/>
            </a:bodyPr>
            <a:lstStyle/>
            <a:p>
              <a:pPr marL="0" lvl="0" indent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it-IT" sz="300" kern="120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C4DD49C0-4B8A-F01F-8DC3-FD9891CFFEA4}"/>
                </a:ext>
              </a:extLst>
            </p:cNvPr>
            <p:cNvSpPr/>
            <p:nvPr/>
          </p:nvSpPr>
          <p:spPr>
            <a:xfrm>
              <a:off x="2437181" y="2377300"/>
              <a:ext cx="611840" cy="1116301"/>
            </a:xfrm>
            <a:custGeom>
              <a:avLst/>
              <a:gdLst>
                <a:gd name="connsiteX0" fmla="*/ 0 w 611840"/>
                <a:gd name="connsiteY0" fmla="*/ 1116301 h 1116301"/>
                <a:gd name="connsiteX1" fmla="*/ 305920 w 611840"/>
                <a:gd name="connsiteY1" fmla="*/ 1116301 h 1116301"/>
                <a:gd name="connsiteX2" fmla="*/ 305920 w 611840"/>
                <a:gd name="connsiteY2" fmla="*/ 0 h 1116301"/>
                <a:gd name="connsiteX3" fmla="*/ 611840 w 611840"/>
                <a:gd name="connsiteY3" fmla="*/ 0 h 111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1840" h="1116301">
                  <a:moveTo>
                    <a:pt x="0" y="1116301"/>
                  </a:moveTo>
                  <a:lnTo>
                    <a:pt x="305920" y="1116301"/>
                  </a:lnTo>
                  <a:lnTo>
                    <a:pt x="305920" y="0"/>
                  </a:lnTo>
                  <a:lnTo>
                    <a:pt x="611840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86796" tIns="526326" rIns="286795" bIns="526326" numCol="1" spcCol="1270" anchor="ctr" anchorCtr="0">
              <a:noAutofit/>
            </a:bodyPr>
            <a:lstStyle/>
            <a:p>
              <a:pPr marL="0" lvl="0" indent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it-IT" sz="300" kern="1200"/>
            </a:p>
          </p:txBody>
        </p:sp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3F66455B-E47C-7A76-9595-020BD4E2E53E}"/>
                </a:ext>
              </a:extLst>
            </p:cNvPr>
            <p:cNvGrpSpPr/>
            <p:nvPr/>
          </p:nvGrpSpPr>
          <p:grpSpPr>
            <a:xfrm>
              <a:off x="1825343" y="1070476"/>
              <a:ext cx="9260579" cy="5311472"/>
              <a:chOff x="1825343" y="1070476"/>
              <a:chExt cx="9260579" cy="5311472"/>
            </a:xfrm>
          </p:grpSpPr>
          <p:sp>
            <p:nvSpPr>
              <p:cNvPr id="14" name="Figura a mano libera: forma 13">
                <a:extLst>
                  <a:ext uri="{FF2B5EF4-FFF2-40B4-BE49-F238E27FC236}">
                    <a16:creationId xmlns:a16="http://schemas.microsoft.com/office/drawing/2014/main" id="{EEBE7D6D-856E-9B05-F21E-C3C684BF453B}"/>
                  </a:ext>
                </a:extLst>
              </p:cNvPr>
              <p:cNvSpPr/>
              <p:nvPr/>
            </p:nvSpPr>
            <p:spPr>
              <a:xfrm rot="16200000">
                <a:off x="-436813" y="3588433"/>
                <a:ext cx="5055671" cy="531359"/>
              </a:xfrm>
              <a:custGeom>
                <a:avLst/>
                <a:gdLst>
                  <a:gd name="connsiteX0" fmla="*/ 0 w 3384152"/>
                  <a:gd name="connsiteY0" fmla="*/ 0 h 945891"/>
                  <a:gd name="connsiteX1" fmla="*/ 3384152 w 3384152"/>
                  <a:gd name="connsiteY1" fmla="*/ 0 h 945891"/>
                  <a:gd name="connsiteX2" fmla="*/ 3384152 w 3384152"/>
                  <a:gd name="connsiteY2" fmla="*/ 945891 h 945891"/>
                  <a:gd name="connsiteX3" fmla="*/ 0 w 3384152"/>
                  <a:gd name="connsiteY3" fmla="*/ 945891 h 945891"/>
                  <a:gd name="connsiteX4" fmla="*/ 0 w 3384152"/>
                  <a:gd name="connsiteY4" fmla="*/ 0 h 945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84152" h="945891">
                    <a:moveTo>
                      <a:pt x="0" y="0"/>
                    </a:moveTo>
                    <a:lnTo>
                      <a:pt x="3384152" y="0"/>
                    </a:lnTo>
                    <a:lnTo>
                      <a:pt x="3384152" y="945891"/>
                    </a:lnTo>
                    <a:lnTo>
                      <a:pt x="0" y="945891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0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 w="15875" cap="rnd" cmpd="sng" algn="ctr"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vert" wrap="square" lIns="17779" tIns="17779" rIns="17780" bIns="17780" numCol="1" spcCol="1270" anchor="ctr" anchorCtr="0">
                <a:noAutofit/>
              </a:bodyPr>
              <a:lstStyle/>
              <a:p>
                <a:pPr marL="0" lvl="0" indent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it-IT" sz="3600" b="1" i="1" kern="1200" dirty="0" err="1">
                    <a:solidFill>
                      <a:schemeClr val="bg1"/>
                    </a:solidFill>
                  </a:rPr>
                  <a:t>Cond</a:t>
                </a:r>
                <a:r>
                  <a:rPr lang="it-IT" sz="3600" b="1" i="1" kern="1200" dirty="0">
                    <a:solidFill>
                      <a:schemeClr val="bg1"/>
                    </a:solidFill>
                  </a:rPr>
                  <a:t> i  z  i on </a:t>
                </a:r>
                <a:r>
                  <a:rPr lang="it-IT" sz="4000" b="1" i="1" kern="1200" dirty="0">
                    <a:solidFill>
                      <a:schemeClr val="bg1"/>
                    </a:solidFill>
                  </a:rPr>
                  <a:t>i</a:t>
                </a:r>
              </a:p>
            </p:txBody>
          </p:sp>
          <p:grpSp>
            <p:nvGrpSpPr>
              <p:cNvPr id="7" name="Gruppo 6">
                <a:extLst>
                  <a:ext uri="{FF2B5EF4-FFF2-40B4-BE49-F238E27FC236}">
                    <a16:creationId xmlns:a16="http://schemas.microsoft.com/office/drawing/2014/main" id="{183BFB30-485D-B763-EC02-8A558C914D75}"/>
                  </a:ext>
                </a:extLst>
              </p:cNvPr>
              <p:cNvGrpSpPr/>
              <p:nvPr/>
            </p:nvGrpSpPr>
            <p:grpSpPr>
              <a:xfrm>
                <a:off x="3049022" y="1070476"/>
                <a:ext cx="8036900" cy="2015441"/>
                <a:chOff x="3049022" y="1070476"/>
                <a:chExt cx="8036900" cy="2015441"/>
              </a:xfrm>
            </p:grpSpPr>
            <p:sp>
              <p:nvSpPr>
                <p:cNvPr id="15" name="Figura a mano libera: forma 14">
                  <a:extLst>
                    <a:ext uri="{FF2B5EF4-FFF2-40B4-BE49-F238E27FC236}">
                      <a16:creationId xmlns:a16="http://schemas.microsoft.com/office/drawing/2014/main" id="{18DCB5C4-6D45-C7BF-15C0-4B932F0605A0}"/>
                    </a:ext>
                  </a:extLst>
                </p:cNvPr>
                <p:cNvSpPr/>
                <p:nvPr/>
              </p:nvSpPr>
              <p:spPr>
                <a:xfrm>
                  <a:off x="3049022" y="2140026"/>
                  <a:ext cx="3102525" cy="945891"/>
                </a:xfrm>
                <a:custGeom>
                  <a:avLst/>
                  <a:gdLst>
                    <a:gd name="connsiteX0" fmla="*/ 0 w 3102525"/>
                    <a:gd name="connsiteY0" fmla="*/ 0 h 945891"/>
                    <a:gd name="connsiteX1" fmla="*/ 3102525 w 3102525"/>
                    <a:gd name="connsiteY1" fmla="*/ 0 h 945891"/>
                    <a:gd name="connsiteX2" fmla="*/ 3102525 w 3102525"/>
                    <a:gd name="connsiteY2" fmla="*/ 945891 h 945891"/>
                    <a:gd name="connsiteX3" fmla="*/ 0 w 3102525"/>
                    <a:gd name="connsiteY3" fmla="*/ 945891 h 945891"/>
                    <a:gd name="connsiteX4" fmla="*/ 0 w 3102525"/>
                    <a:gd name="connsiteY4" fmla="*/ 0 h 945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02525" h="945891">
                      <a:moveTo>
                        <a:pt x="0" y="0"/>
                      </a:moveTo>
                      <a:lnTo>
                        <a:pt x="3102525" y="0"/>
                      </a:lnTo>
                      <a:lnTo>
                        <a:pt x="3102525" y="945891"/>
                      </a:lnTo>
                      <a:lnTo>
                        <a:pt x="0" y="9458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7780" tIns="17780" rIns="17780" bIns="17780" numCol="1" spcCol="1270" anchor="ctr" anchorCtr="0">
                  <a:noAutofit/>
                </a:bodyPr>
                <a:lstStyle/>
                <a:p>
                  <a:pPr marL="0" lvl="0" indent="0" algn="ctr" defTabSz="12446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it-IT" sz="2800" b="1" kern="1200" dirty="0">
                      <a:solidFill>
                        <a:schemeClr val="bg1"/>
                      </a:solidFill>
                    </a:rPr>
                    <a:t>Riconciliarsi</a:t>
                  </a:r>
                </a:p>
              </p:txBody>
            </p:sp>
            <p:sp>
              <p:nvSpPr>
                <p:cNvPr id="5" name="Bolla: nuvola 4">
                  <a:extLst>
                    <a:ext uri="{FF2B5EF4-FFF2-40B4-BE49-F238E27FC236}">
                      <a16:creationId xmlns:a16="http://schemas.microsoft.com/office/drawing/2014/main" id="{5074BE62-0905-F046-CADB-C3B5ADE4E332}"/>
                    </a:ext>
                  </a:extLst>
                </p:cNvPr>
                <p:cNvSpPr/>
                <p:nvPr/>
              </p:nvSpPr>
              <p:spPr>
                <a:xfrm>
                  <a:off x="6994688" y="1070476"/>
                  <a:ext cx="4091234" cy="1376313"/>
                </a:xfrm>
                <a:prstGeom prst="cloudCallout">
                  <a:avLst>
                    <a:gd name="adj1" fmla="val -70584"/>
                    <a:gd name="adj2" fmla="val 43322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sz="1600" b="1" i="1" dirty="0">
                      <a:solidFill>
                        <a:schemeClr val="bg1"/>
                      </a:solidFill>
                    </a:rPr>
                    <a:t>Non si può pregare insieme se il cuore è diviso. Prima di pregare, è bene ristabilire la pace</a:t>
                  </a:r>
                  <a:endParaRPr lang="it-IT" sz="1600" b="1" i="1" dirty="0"/>
                </a:p>
              </p:txBody>
            </p:sp>
          </p:grpSp>
        </p:grpSp>
        <p:cxnSp>
          <p:nvCxnSpPr>
            <p:cNvPr id="20" name="Connettore diritto 19">
              <a:extLst>
                <a:ext uri="{FF2B5EF4-FFF2-40B4-BE49-F238E27FC236}">
                  <a16:creationId xmlns:a16="http://schemas.microsoft.com/office/drawing/2014/main" id="{7BF905BB-6F3F-774F-2E71-275A7B163AE2}"/>
                </a:ext>
              </a:extLst>
            </p:cNvPr>
            <p:cNvCxnSpPr/>
            <p:nvPr/>
          </p:nvCxnSpPr>
          <p:spPr>
            <a:xfrm>
              <a:off x="2743100" y="3795336"/>
              <a:ext cx="305920" cy="0"/>
            </a:xfrm>
            <a:prstGeom prst="line">
              <a:avLst/>
            </a:prstGeom>
            <a:ln w="28575">
              <a:solidFill>
                <a:schemeClr val="accent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574649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6B56C6D-383F-F2AA-49CF-0318B4D9C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La Mole Antonelliana di Torino: capolavoro di Antonelli e simbolo della  città">
            <a:extLst>
              <a:ext uri="{FF2B5EF4-FFF2-40B4-BE49-F238E27FC236}">
                <a16:creationId xmlns:a16="http://schemas.microsoft.com/office/drawing/2014/main" id="{19C538EC-4A2D-4D70-95CF-91A1518C46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9C961FF-3EB7-501D-E342-D869FA710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883" y="7937"/>
            <a:ext cx="964117" cy="13743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551F271-575A-C2CF-58A5-F030B1765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136"/>
            <a:ext cx="1738648" cy="141745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E96B15D8-2091-167F-3059-155531D7E08F}"/>
              </a:ext>
            </a:extLst>
          </p:cNvPr>
          <p:cNvSpPr/>
          <p:nvPr/>
        </p:nvSpPr>
        <p:spPr>
          <a:xfrm>
            <a:off x="1649116" y="-35136"/>
            <a:ext cx="80986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 </a:t>
            </a:r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benefici per la coppia</a:t>
            </a:r>
            <a:endParaRPr lang="it-IT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6AB34A7B-3278-FE19-8DD5-5BDE4C7C8213}"/>
              </a:ext>
            </a:extLst>
          </p:cNvPr>
          <p:cNvGrpSpPr/>
          <p:nvPr/>
        </p:nvGrpSpPr>
        <p:grpSpPr>
          <a:xfrm>
            <a:off x="1908175" y="1119716"/>
            <a:ext cx="9969298" cy="5418667"/>
            <a:chOff x="1908175" y="1119716"/>
            <a:chExt cx="9969298" cy="5418667"/>
          </a:xfrm>
        </p:grpSpPr>
        <p:graphicFrame>
          <p:nvGraphicFramePr>
            <p:cNvPr id="5" name="Diagramma 4">
              <a:extLst>
                <a:ext uri="{FF2B5EF4-FFF2-40B4-BE49-F238E27FC236}">
                  <a16:creationId xmlns:a16="http://schemas.microsoft.com/office/drawing/2014/main" id="{D17918DF-F45D-32BD-5AB0-F5AEE9B9205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38180357"/>
                </p:ext>
              </p:extLst>
            </p:nvPr>
          </p:nvGraphicFramePr>
          <p:xfrm>
            <a:off x="1908175" y="1119716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864E440B-8E0B-7A72-0A26-2CFE8A0D7D0E}"/>
                </a:ext>
              </a:extLst>
            </p:cNvPr>
            <p:cNvSpPr txBox="1"/>
            <p:nvPr/>
          </p:nvSpPr>
          <p:spPr>
            <a:xfrm>
              <a:off x="7491631" y="1801019"/>
              <a:ext cx="43858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i="1" dirty="0">
                  <a:solidFill>
                    <a:schemeClr val="bg1"/>
                  </a:solidFill>
                </a:rPr>
                <a:t>Pregare insieme permette di scoprire l’anima dell’altro, le sue ferite e le sue speranze più intime. </a:t>
              </a:r>
            </a:p>
            <a:p>
              <a:r>
                <a:rPr lang="it-IT" b="1" i="1" dirty="0">
                  <a:solidFill>
                    <a:schemeClr val="bg1"/>
                  </a:solidFill>
                </a:rPr>
                <a:t>È una forma profonda di comunione</a:t>
              </a:r>
              <a:r>
                <a:rPr lang="it-IT" b="1" dirty="0">
                  <a:solidFill>
                    <a:schemeClr val="bg1"/>
                  </a:solidFill>
                </a:rPr>
                <a:t>.</a:t>
              </a:r>
              <a:endParaRPr lang="it-IT" b="1" dirty="0"/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4E948C47-EAF9-B3F9-3C06-68966BAD2545}"/>
                </a:ext>
              </a:extLst>
            </p:cNvPr>
            <p:cNvSpPr txBox="1"/>
            <p:nvPr/>
          </p:nvSpPr>
          <p:spPr>
            <a:xfrm>
              <a:off x="6570982" y="3596335"/>
              <a:ext cx="43858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i="1" dirty="0">
                  <a:solidFill>
                    <a:schemeClr val="bg1"/>
                  </a:solidFill>
                </a:rPr>
                <a:t>La preghiera costruisce l’anima comune della coppia</a:t>
              </a:r>
              <a:endParaRPr lang="it-IT" b="1" i="1" dirty="0"/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A0D42644-D8A9-9B99-E8F9-C0B353DC2EEA}"/>
                </a:ext>
              </a:extLst>
            </p:cNvPr>
            <p:cNvSpPr txBox="1"/>
            <p:nvPr/>
          </p:nvSpPr>
          <p:spPr>
            <a:xfrm>
              <a:off x="7491631" y="4837654"/>
              <a:ext cx="41878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it-IT" b="1" i="1" dirty="0">
                  <a:solidFill>
                    <a:schemeClr val="bg1"/>
                  </a:solidFill>
                </a:rPr>
                <a:t>Una coppia che prega diventa una testimonianza viva. La sua serenità, la sua pace e la sua gioia parlano di Dio più di tante parole.</a:t>
              </a:r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AF58AB4A-6A12-ABCF-3F7C-3AA7D6719C39}"/>
              </a:ext>
            </a:extLst>
          </p:cNvPr>
          <p:cNvGrpSpPr/>
          <p:nvPr/>
        </p:nvGrpSpPr>
        <p:grpSpPr>
          <a:xfrm>
            <a:off x="264913" y="2138244"/>
            <a:ext cx="4141717" cy="4281524"/>
            <a:chOff x="264913" y="2138244"/>
            <a:chExt cx="4141717" cy="4281524"/>
          </a:xfrm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3296A8BC-2704-70A1-29CA-178F29E094E9}"/>
                </a:ext>
              </a:extLst>
            </p:cNvPr>
            <p:cNvSpPr txBox="1"/>
            <p:nvPr/>
          </p:nvSpPr>
          <p:spPr>
            <a:xfrm>
              <a:off x="264913" y="2138244"/>
              <a:ext cx="41417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it-IT" sz="2400" b="1" i="1" dirty="0">
                  <a:solidFill>
                    <a:schemeClr val="bg1"/>
                  </a:solidFill>
                </a:rPr>
                <a:t>Ogni sera, nella preghiera, è come se ripetessimo il nostro “sì” del giorno delle nozze</a:t>
              </a: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26FEF019-2FAC-5109-62DA-6D89E3E0A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7975" y="3826519"/>
              <a:ext cx="3952740" cy="2593249"/>
            </a:xfrm>
            <a:prstGeom prst="rect">
              <a:avLst/>
            </a:prstGeom>
          </p:spPr>
        </p:pic>
      </p:grpSp>
      <p:sp>
        <p:nvSpPr>
          <p:cNvPr id="12" name="Scorrimento orizzontale 11">
            <a:extLst>
              <a:ext uri="{FF2B5EF4-FFF2-40B4-BE49-F238E27FC236}">
                <a16:creationId xmlns:a16="http://schemas.microsoft.com/office/drawing/2014/main" id="{B06C590F-98C0-C66F-F4B7-C37BFF1A9C69}"/>
              </a:ext>
            </a:extLst>
          </p:cNvPr>
          <p:cNvSpPr/>
          <p:nvPr/>
        </p:nvSpPr>
        <p:spPr>
          <a:xfrm>
            <a:off x="1776684" y="1270000"/>
            <a:ext cx="3262211" cy="932910"/>
          </a:xfrm>
          <a:prstGeom prst="horizontalScroll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600" b="1" dirty="0">
                <a:solidFill>
                  <a:schemeClr val="bg1"/>
                </a:solidFill>
              </a:rPr>
              <a:t>2 &gt; 1+1</a:t>
            </a:r>
          </a:p>
        </p:txBody>
      </p:sp>
    </p:spTree>
    <p:extLst>
      <p:ext uri="{BB962C8B-B14F-4D97-AF65-F5344CB8AC3E}">
        <p14:creationId xmlns:p14="http://schemas.microsoft.com/office/powerpoint/2010/main" val="26318502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0E20BB2-19EE-6117-4C4C-8521A5AE4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La Mole Antonelliana di Torino: capolavoro di Antonelli e simbolo della  città">
            <a:extLst>
              <a:ext uri="{FF2B5EF4-FFF2-40B4-BE49-F238E27FC236}">
                <a16:creationId xmlns:a16="http://schemas.microsoft.com/office/drawing/2014/main" id="{55A1196E-EF0A-7017-8126-14CBE3CAED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03F70A0-C194-5AB3-7873-21A8A2E0C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883" y="7937"/>
            <a:ext cx="964117" cy="13743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B8BCFD8-6707-F6CD-0C29-BEDB631A0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136"/>
            <a:ext cx="1738648" cy="1417452"/>
          </a:xfrm>
          <a:prstGeom prst="rect">
            <a:avLst/>
          </a:prstGeom>
        </p:spPr>
      </p:pic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F88CD266-2135-BA5C-1A77-E358430FE0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67643"/>
              </p:ext>
            </p:extLst>
          </p:nvPr>
        </p:nvGraphicFramePr>
        <p:xfrm>
          <a:off x="2549513" y="1662346"/>
          <a:ext cx="6843859" cy="3701505"/>
        </p:xfrm>
        <a:graphic>
          <a:graphicData uri="http://schemas.openxmlformats.org/drawingml/2006/table">
            <a:tbl>
              <a:tblPr firstRow="1" bandRow="1">
                <a:tableStyleId>{AF606853-7671-496A-8E4F-DF71F8EC918B}</a:tableStyleId>
              </a:tblPr>
              <a:tblGrid>
                <a:gridCol w="1888979">
                  <a:extLst>
                    <a:ext uri="{9D8B030D-6E8A-4147-A177-3AD203B41FA5}">
                      <a16:colId xmlns:a16="http://schemas.microsoft.com/office/drawing/2014/main" val="3265293805"/>
                    </a:ext>
                  </a:extLst>
                </a:gridCol>
                <a:gridCol w="2477440">
                  <a:extLst>
                    <a:ext uri="{9D8B030D-6E8A-4147-A177-3AD203B41FA5}">
                      <a16:colId xmlns:a16="http://schemas.microsoft.com/office/drawing/2014/main" val="1892539746"/>
                    </a:ext>
                  </a:extLst>
                </a:gridCol>
                <a:gridCol w="2477440">
                  <a:extLst>
                    <a:ext uri="{9D8B030D-6E8A-4147-A177-3AD203B41FA5}">
                      <a16:colId xmlns:a16="http://schemas.microsoft.com/office/drawing/2014/main" val="4278006311"/>
                    </a:ext>
                  </a:extLst>
                </a:gridCol>
              </a:tblGrid>
              <a:tr h="669144">
                <a:tc>
                  <a:txBody>
                    <a:bodyPr/>
                    <a:lstStyle/>
                    <a:p>
                      <a:endParaRPr lang="it-IT" sz="3200" dirty="0"/>
                    </a:p>
                  </a:txBody>
                  <a:tcPr marL="102580" marR="102580" marT="51290" marB="51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8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Preghiera Personale </a:t>
                      </a:r>
                      <a:endParaRPr lang="it-IT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85" marR="10685" marT="10685" marB="1068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8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Preghiera coniugale</a:t>
                      </a:r>
                      <a:endParaRPr lang="it-IT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85" marR="10685" marT="10685" marB="10685" anchor="ctr"/>
                </a:tc>
                <a:extLst>
                  <a:ext uri="{0D108BD9-81ED-4DB2-BD59-A6C34878D82A}">
                    <a16:rowId xmlns:a16="http://schemas.microsoft.com/office/drawing/2014/main" val="3182274190"/>
                  </a:ext>
                </a:extLst>
              </a:tr>
              <a:tr h="6749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800" b="1" i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Soggetto</a:t>
                      </a:r>
                      <a:endParaRPr lang="it-IT" sz="1800" i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85" marR="10685" marT="10685" marB="10685" anchor="ctr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L'individuo come figlio di Dio.</a:t>
                      </a:r>
                    </a:p>
                  </a:txBody>
                  <a:tcPr marL="10685" marR="10685" marT="10685" marB="10685" anchor="ctr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 "Noi" coniugale, la coppia come entità.</a:t>
                      </a:r>
                    </a:p>
                  </a:txBody>
                  <a:tcPr marL="10685" marR="10685" marT="10685" marB="10685" anchor="ctr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3713345"/>
                  </a:ext>
                </a:extLst>
              </a:tr>
              <a:tr h="10076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800" b="1" i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Modalità</a:t>
                      </a:r>
                      <a:endParaRPr lang="it-IT" sz="1800" i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85" marR="10685" marT="10685" marB="10685" anchor="ctr">
                    <a:gradFill flip="none" rotWithShape="1">
                      <a:gsLst>
                        <a:gs pos="0">
                          <a:schemeClr val="accent6"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Silenzio, spogliamento, "sentiero segreto«: intimità con Dio</a:t>
                      </a:r>
                    </a:p>
                  </a:txBody>
                  <a:tcPr marL="10685" marR="10685" marT="10685" marB="10685" anchor="ctr">
                    <a:gradFill flip="none" rotWithShape="1">
                      <a:gsLst>
                        <a:gs pos="0">
                          <a:schemeClr val="accent6"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Dialogo, condivisione, preghiera vocale.</a:t>
                      </a:r>
                    </a:p>
                  </a:txBody>
                  <a:tcPr marL="10685" marR="10685" marT="10685" marB="10685" anchor="ctr">
                    <a:gradFill flip="none" rotWithShape="1">
                      <a:gsLst>
                        <a:gs pos="0">
                          <a:schemeClr val="accent6"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53914746"/>
                  </a:ext>
                </a:extLst>
              </a:tr>
              <a:tr h="6749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800" b="1" i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Luogo/Clima</a:t>
                      </a:r>
                      <a:endParaRPr lang="it-IT" sz="1800" i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85" marR="10685" marT="10685" marB="10685" anchor="ctr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"La camera chiusa", solitudine interiore</a:t>
                      </a:r>
                    </a:p>
                  </a:txBody>
                  <a:tcPr marL="10685" marR="10685" marT="10685" marB="10685" anchor="ctr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"Piccola chiesa", comunità domestica.</a:t>
                      </a:r>
                    </a:p>
                  </a:txBody>
                  <a:tcPr marL="10685" marR="10685" marT="10685" marB="10685" anchor="ctr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00565857"/>
                  </a:ext>
                </a:extLst>
              </a:tr>
              <a:tr h="6749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800" b="1" i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Rapporto col Sacramento</a:t>
                      </a:r>
                      <a:endParaRPr lang="it-IT" sz="1800" i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85" marR="10685" marT="10685" marB="10685" anchor="ctr">
                    <a:gradFill flip="none" rotWithShape="1">
                      <a:gsLst>
                        <a:gs pos="0">
                          <a:schemeClr val="accent6"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Radicata nel Battesimo.</a:t>
                      </a:r>
                    </a:p>
                  </a:txBody>
                  <a:tcPr marL="10685" marR="10685" marT="10685" marB="10685" anchor="ctr">
                    <a:gradFill flip="none" rotWithShape="1">
                      <a:gsLst>
                        <a:gs pos="0">
                          <a:schemeClr val="accent6"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Radicata nel Matrimonio.</a:t>
                      </a:r>
                    </a:p>
                  </a:txBody>
                  <a:tcPr marL="10685" marR="10685" marT="10685" marB="10685" anchor="ctr">
                    <a:gradFill flip="none" rotWithShape="1">
                      <a:gsLst>
                        <a:gs pos="0">
                          <a:schemeClr val="accent6"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5531283"/>
                  </a:ext>
                </a:extLst>
              </a:tr>
            </a:tbl>
          </a:graphicData>
        </a:graphic>
      </p:graphicFrame>
      <p:grpSp>
        <p:nvGrpSpPr>
          <p:cNvPr id="18" name="Gruppo 17">
            <a:extLst>
              <a:ext uri="{FF2B5EF4-FFF2-40B4-BE49-F238E27FC236}">
                <a16:creationId xmlns:a16="http://schemas.microsoft.com/office/drawing/2014/main" id="{13D1A4CF-158F-69FB-01AC-504CBE65A2FA}"/>
              </a:ext>
            </a:extLst>
          </p:cNvPr>
          <p:cNvGrpSpPr/>
          <p:nvPr/>
        </p:nvGrpSpPr>
        <p:grpSpPr>
          <a:xfrm>
            <a:off x="7176240" y="1662346"/>
            <a:ext cx="4789512" cy="5071383"/>
            <a:chOff x="7176240" y="1662346"/>
            <a:chExt cx="4789512" cy="5071383"/>
          </a:xfrm>
        </p:grpSpPr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78339CC4-502F-C4FE-207A-A7F4E6A9731A}"/>
                </a:ext>
              </a:extLst>
            </p:cNvPr>
            <p:cNvSpPr txBox="1"/>
            <p:nvPr/>
          </p:nvSpPr>
          <p:spPr>
            <a:xfrm>
              <a:off x="9572219" y="1662346"/>
              <a:ext cx="2393533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600" b="1" i="1" dirty="0">
                  <a:solidFill>
                    <a:schemeClr val="bg1"/>
                  </a:solidFill>
                </a:rPr>
                <a:t>Iniziate questa preghiera con una lettura della Bibbia, poi tacete e meditate insieme. Quindi, cerca i pensieri del Signore nel giorno passato e nel giorno a venire. Allora, e solo allora, parlate a Dio, parlate spontaneamente, senza formule già pronte, per dirgli quello che pensiamo, </a:t>
              </a:r>
              <a:endParaRPr lang="it-IT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EE941F2F-7110-6D78-51A8-7ACAA76B1124}"/>
                </a:ext>
              </a:extLst>
            </p:cNvPr>
            <p:cNvSpPr txBox="1"/>
            <p:nvPr/>
          </p:nvSpPr>
          <p:spPr>
            <a:xfrm>
              <a:off x="7176240" y="5410290"/>
              <a:ext cx="47895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600" b="1" i="1" dirty="0">
                  <a:solidFill>
                    <a:srgbClr val="FFC000"/>
                  </a:solidFill>
                </a:rPr>
                <a:t>Non fermatevi a voi stessi o alle preoccupazioni attuali, fate un pellegrinaggio alle fonti del vostro amore, riconsiderate l'ideale intravisto quando avete preso la strada, insieme, con un passo allegro</a:t>
              </a: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C60DB882-8F38-5BBF-6326-1D044CCF1D2D}"/>
              </a:ext>
            </a:extLst>
          </p:cNvPr>
          <p:cNvGrpSpPr/>
          <p:nvPr/>
        </p:nvGrpSpPr>
        <p:grpSpPr>
          <a:xfrm>
            <a:off x="307974" y="1662346"/>
            <a:ext cx="2172175" cy="5035899"/>
            <a:chOff x="307974" y="1662346"/>
            <a:chExt cx="2172175" cy="5035899"/>
          </a:xfrm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29AF9E7C-C21E-5DC0-54B0-1E559A3CE70B}"/>
                </a:ext>
              </a:extLst>
            </p:cNvPr>
            <p:cNvSpPr txBox="1"/>
            <p:nvPr/>
          </p:nvSpPr>
          <p:spPr>
            <a:xfrm>
              <a:off x="307975" y="1662346"/>
              <a:ext cx="206269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600" b="1" i="1" dirty="0">
                  <a:solidFill>
                    <a:schemeClr val="bg1"/>
                  </a:solidFill>
                </a:rPr>
                <a:t>Quando vuoi pregare, entra nella tua stanza e, con la porta saldamente chiusa, prega il Padre tuo che è presente in segreto </a:t>
              </a:r>
              <a:endParaRPr lang="it-IT" sz="28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A248B6B4-105E-BFA8-5E52-6A116F784B6C}"/>
                </a:ext>
              </a:extLst>
            </p:cNvPr>
            <p:cNvSpPr txBox="1"/>
            <p:nvPr/>
          </p:nvSpPr>
          <p:spPr>
            <a:xfrm>
              <a:off x="307974" y="3894562"/>
              <a:ext cx="20626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600" b="1" i="1" dirty="0">
                  <a:solidFill>
                    <a:schemeClr val="bg1"/>
                  </a:solidFill>
                </a:rPr>
                <a:t>Sentite tutti la parola del Signore trasmessa da Osea: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0D7CE5F6-D218-200B-F21A-C1A25BBF239B}"/>
                </a:ext>
              </a:extLst>
            </p:cNvPr>
            <p:cNvSpPr txBox="1"/>
            <p:nvPr/>
          </p:nvSpPr>
          <p:spPr>
            <a:xfrm>
              <a:off x="307974" y="4882363"/>
              <a:ext cx="217217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600" b="1" i="1" dirty="0">
                  <a:solidFill>
                    <a:schemeClr val="bg1"/>
                  </a:solidFill>
                </a:rPr>
                <a:t>«Lo attirerò nel deserto, e là parlerò al suo cuore». </a:t>
              </a:r>
              <a:r>
                <a:rPr lang="it-IT" sz="1600" b="1" i="1" dirty="0">
                  <a:solidFill>
                    <a:srgbClr val="FFC000"/>
                  </a:solidFill>
                </a:rPr>
                <a:t>Ciò che conta è entrare in noi stessi per rimanere con Dio</a:t>
              </a:r>
              <a:r>
                <a:rPr lang="it-IT" sz="1600" b="1" i="1" dirty="0">
                  <a:solidFill>
                    <a:schemeClr val="bg1"/>
                  </a:solidFill>
                </a:rPr>
                <a:t>»</a:t>
              </a:r>
            </a:p>
          </p:txBody>
        </p:sp>
      </p:grpSp>
      <p:sp>
        <p:nvSpPr>
          <p:cNvPr id="16" name="Rettangolo 15">
            <a:extLst>
              <a:ext uri="{FF2B5EF4-FFF2-40B4-BE49-F238E27FC236}">
                <a16:creationId xmlns:a16="http://schemas.microsoft.com/office/drawing/2014/main" id="{6C86EA5A-3233-582F-9E29-7438C81FDB53}"/>
              </a:ext>
            </a:extLst>
          </p:cNvPr>
          <p:cNvSpPr/>
          <p:nvPr/>
        </p:nvSpPr>
        <p:spPr>
          <a:xfrm>
            <a:off x="1649116" y="-35136"/>
            <a:ext cx="44262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 differenze</a:t>
            </a:r>
          </a:p>
        </p:txBody>
      </p:sp>
    </p:spTree>
    <p:extLst>
      <p:ext uri="{BB962C8B-B14F-4D97-AF65-F5344CB8AC3E}">
        <p14:creationId xmlns:p14="http://schemas.microsoft.com/office/powerpoint/2010/main" val="2154362965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FE551AE-5561-D6A2-DB8B-B15CB4627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La Mole Antonelliana di Torino: capolavoro di Antonelli e simbolo della  città">
            <a:extLst>
              <a:ext uri="{FF2B5EF4-FFF2-40B4-BE49-F238E27FC236}">
                <a16:creationId xmlns:a16="http://schemas.microsoft.com/office/drawing/2014/main" id="{C581D753-36AA-5DEB-9AF6-19885532C9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4603AEB-7CA8-590A-BDA3-3D0D44EF1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883" y="7937"/>
            <a:ext cx="964117" cy="13743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BF9EAAD-6EF9-EBC3-5211-8CE988AA7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136"/>
            <a:ext cx="1738648" cy="1417452"/>
          </a:xfrm>
          <a:prstGeom prst="rect">
            <a:avLst/>
          </a:prstGeom>
        </p:spPr>
      </p:pic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FAC79B99-8AB7-6DB6-5A35-BDDD7FC1AD04}"/>
              </a:ext>
            </a:extLst>
          </p:cNvPr>
          <p:cNvGraphicFramePr>
            <a:graphicFrameLocks noGrp="1"/>
          </p:cNvGraphicFramePr>
          <p:nvPr/>
        </p:nvGraphicFramePr>
        <p:xfrm>
          <a:off x="3550461" y="1517983"/>
          <a:ext cx="7677422" cy="4834179"/>
        </p:xfrm>
        <a:graphic>
          <a:graphicData uri="http://schemas.openxmlformats.org/drawingml/2006/table">
            <a:tbl>
              <a:tblPr firstRow="1" bandRow="1">
                <a:tableStyleId>{AF606853-7671-496A-8E4F-DF71F8EC918B}</a:tableStyleId>
              </a:tblPr>
              <a:tblGrid>
                <a:gridCol w="1665030">
                  <a:extLst>
                    <a:ext uri="{9D8B030D-6E8A-4147-A177-3AD203B41FA5}">
                      <a16:colId xmlns:a16="http://schemas.microsoft.com/office/drawing/2014/main" val="3265293805"/>
                    </a:ext>
                  </a:extLst>
                </a:gridCol>
                <a:gridCol w="2646622">
                  <a:extLst>
                    <a:ext uri="{9D8B030D-6E8A-4147-A177-3AD203B41FA5}">
                      <a16:colId xmlns:a16="http://schemas.microsoft.com/office/drawing/2014/main" val="1892539746"/>
                    </a:ext>
                  </a:extLst>
                </a:gridCol>
                <a:gridCol w="3365770">
                  <a:extLst>
                    <a:ext uri="{9D8B030D-6E8A-4147-A177-3AD203B41FA5}">
                      <a16:colId xmlns:a16="http://schemas.microsoft.com/office/drawing/2014/main" val="4278006311"/>
                    </a:ext>
                  </a:extLst>
                </a:gridCol>
              </a:tblGrid>
              <a:tr h="682162">
                <a:tc>
                  <a:txBody>
                    <a:bodyPr/>
                    <a:lstStyle/>
                    <a:p>
                      <a:endParaRPr lang="it-IT" sz="3200" dirty="0"/>
                    </a:p>
                  </a:txBody>
                  <a:tcPr marL="102580" marR="102580" marT="51290" marB="51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8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Preghiera coniugale </a:t>
                      </a:r>
                      <a:endParaRPr lang="it-IT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85" marR="10685" marT="10685" marB="1068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8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Preghiera familiare</a:t>
                      </a:r>
                      <a:endParaRPr lang="it-IT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85" marR="10685" marT="10685" marB="10685" anchor="ctr"/>
                </a:tc>
                <a:extLst>
                  <a:ext uri="{0D108BD9-81ED-4DB2-BD59-A6C34878D82A}">
                    <a16:rowId xmlns:a16="http://schemas.microsoft.com/office/drawing/2014/main" val="3182274190"/>
                  </a:ext>
                </a:extLst>
              </a:tr>
              <a:tr h="6880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2000" b="1" i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Soggetto</a:t>
                      </a:r>
                      <a:endParaRPr lang="it-IT" sz="1800" i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85" marR="10685" marT="10685" marB="10685" anchor="ctr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800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Gli sposi come "</a:t>
                      </a:r>
                      <a:r>
                        <a:rPr lang="it-IT" sz="1800" b="1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una sola carne</a:t>
                      </a:r>
                      <a:r>
                        <a:rPr lang="it-IT" sz="1800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".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800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L'intera famiglia come "</a:t>
                      </a:r>
                      <a:r>
                        <a:rPr lang="it-IT" sz="1800" b="1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cellula della Chiesa</a:t>
                      </a:r>
                      <a:r>
                        <a:rPr lang="it-IT" sz="1800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".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3713345"/>
                  </a:ext>
                </a:extLst>
              </a:tr>
              <a:tr h="10272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2000" b="1" i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Scopo principale</a:t>
                      </a:r>
                      <a:endParaRPr lang="it-IT" sz="2000" i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85" marR="10685" marT="10685" marB="10685" anchor="ctr">
                    <a:gradFill flip="none" rotWithShape="1">
                      <a:gsLst>
                        <a:gs pos="0">
                          <a:schemeClr val="accent6"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800" b="1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Rinnovare il "sì" sacramentale</a:t>
                      </a:r>
                      <a:r>
                        <a:rPr lang="it-IT" sz="1800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cercare la volontà di Dio sul coppia.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6"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800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Generare "adoratori in spirito e verità", </a:t>
                      </a:r>
                      <a:r>
                        <a:rPr lang="it-IT" sz="1800" b="1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trasmettere la fede ai figli</a:t>
                      </a:r>
                      <a:r>
                        <a:rPr lang="it-IT" sz="1800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6"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53914746"/>
                  </a:ext>
                </a:extLst>
              </a:tr>
              <a:tr h="9321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2000" b="1" i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Clima</a:t>
                      </a:r>
                      <a:endParaRPr lang="it-IT" sz="1800" i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85" marR="10685" marT="10685" marB="10685" anchor="ctr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800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Intimità profonda, confessione dei cuori, bacio di pace.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800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Iniziazione alla Parola, silenzio comunitario, ascolto reciproco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00565857"/>
                  </a:ext>
                </a:extLst>
              </a:tr>
              <a:tr h="15045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2000" b="1" i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Benefici</a:t>
                      </a:r>
                      <a:endParaRPr lang="it-IT" sz="1800" i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685" marR="10685" marT="10685" marB="10685" anchor="ctr">
                    <a:gradFill flip="none" rotWithShape="1">
                      <a:gsLst>
                        <a:gs pos="0">
                          <a:schemeClr val="accent6"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800" b="1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Ristabilire la pace tra i coniugi </a:t>
                      </a:r>
                      <a:r>
                        <a:rPr lang="it-IT" sz="1800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  favorire una conoscenza profonda delle anime</a:t>
                      </a:r>
                    </a:p>
                  </a:txBody>
                  <a:tcPr marL="10685" marR="10685" marT="10685" marB="10685" anchor="ctr">
                    <a:gradFill flip="none" rotWithShape="1">
                      <a:gsLst>
                        <a:gs pos="0">
                          <a:schemeClr val="accent6"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800" b="1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Fondare l'autorità dei genitori</a:t>
                      </a:r>
                      <a:r>
                        <a:rPr lang="it-IT" sz="1800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i figli che vedono il padre e la madre sottomettersi a Dio imparano il senso del sacro e della vera autorità.</a:t>
                      </a:r>
                    </a:p>
                  </a:txBody>
                  <a:tcPr marL="10685" marR="10685" marT="10685" marB="10685" anchor="ctr">
                    <a:gradFill flip="none" rotWithShape="1">
                      <a:gsLst>
                        <a:gs pos="0">
                          <a:schemeClr val="accent6"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5531283"/>
                  </a:ext>
                </a:extLst>
              </a:tr>
            </a:tbl>
          </a:graphicData>
        </a:graphic>
      </p:graphicFrame>
      <p:grpSp>
        <p:nvGrpSpPr>
          <p:cNvPr id="5" name="Gruppo 4">
            <a:extLst>
              <a:ext uri="{FF2B5EF4-FFF2-40B4-BE49-F238E27FC236}">
                <a16:creationId xmlns:a16="http://schemas.microsoft.com/office/drawing/2014/main" id="{21EFABE2-CE96-FBBB-5DA1-BD41CE4BCD98}"/>
              </a:ext>
            </a:extLst>
          </p:cNvPr>
          <p:cNvGrpSpPr/>
          <p:nvPr/>
        </p:nvGrpSpPr>
        <p:grpSpPr>
          <a:xfrm>
            <a:off x="-208586" y="1588353"/>
            <a:ext cx="3759047" cy="4835456"/>
            <a:chOff x="-208586" y="1588353"/>
            <a:chExt cx="3759047" cy="4835456"/>
          </a:xfrm>
        </p:grpSpPr>
        <p:graphicFrame>
          <p:nvGraphicFramePr>
            <p:cNvPr id="3" name="Diagramma 2">
              <a:extLst>
                <a:ext uri="{FF2B5EF4-FFF2-40B4-BE49-F238E27FC236}">
                  <a16:creationId xmlns:a16="http://schemas.microsoft.com/office/drawing/2014/main" id="{268BF3DB-A8F6-182F-C39D-453C6632104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79249749"/>
                </p:ext>
              </p:extLst>
            </p:nvPr>
          </p:nvGraphicFramePr>
          <p:xfrm>
            <a:off x="-208586" y="1588353"/>
            <a:ext cx="3759047" cy="250603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5FDB2ED3-CDFD-3023-2EB3-ADF2A1DE8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975" y="4115485"/>
              <a:ext cx="2982567" cy="2308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1600" b="1" i="1" dirty="0">
                  <a:solidFill>
                    <a:schemeClr val="bg1"/>
                  </a:solidFill>
                  <a:latin typeface="+mn-lt"/>
                </a:rPr>
                <a:t>La preghiera coniugale è il battito cardiaco che mantiene in vita il centro della famiglia, </a:t>
              </a:r>
              <a:r>
                <a:rPr lang="it-IT" altLang="it-IT" sz="1600" b="1" i="1" dirty="0">
                  <a:solidFill>
                    <a:srgbClr val="FFC000"/>
                  </a:solidFill>
                  <a:latin typeface="+mn-lt"/>
                </a:rPr>
                <a:t>la preghiera familiare è il calore che quel cuore irradia in tutta la casa, permettendo a ogni membro di respirare l'atmosfera del Regno di Dio </a:t>
              </a:r>
            </a:p>
          </p:txBody>
        </p:sp>
      </p:grpSp>
      <p:sp>
        <p:nvSpPr>
          <p:cNvPr id="6" name="Rettangolo 5">
            <a:extLst>
              <a:ext uri="{FF2B5EF4-FFF2-40B4-BE49-F238E27FC236}">
                <a16:creationId xmlns:a16="http://schemas.microsoft.com/office/drawing/2014/main" id="{B5E3CA5E-8631-E735-0F6F-CB283DF782FF}"/>
              </a:ext>
            </a:extLst>
          </p:cNvPr>
          <p:cNvSpPr/>
          <p:nvPr/>
        </p:nvSpPr>
        <p:spPr>
          <a:xfrm>
            <a:off x="1649116" y="-35136"/>
            <a:ext cx="44262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 differenze</a:t>
            </a:r>
          </a:p>
        </p:txBody>
      </p:sp>
    </p:spTree>
    <p:extLst>
      <p:ext uri="{BB962C8B-B14F-4D97-AF65-F5344CB8AC3E}">
        <p14:creationId xmlns:p14="http://schemas.microsoft.com/office/powerpoint/2010/main" val="815833466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F7A4787-7174-BCD3-532D-799207836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La Mole Antonelliana di Torino: capolavoro di Antonelli e simbolo della  città">
            <a:extLst>
              <a:ext uri="{FF2B5EF4-FFF2-40B4-BE49-F238E27FC236}">
                <a16:creationId xmlns:a16="http://schemas.microsoft.com/office/drawing/2014/main" id="{E3268C7A-70F0-BCFB-04F3-42DC71417C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08AC705-6CD3-EA97-01DC-558F4BEE6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883" y="7937"/>
            <a:ext cx="964117" cy="13743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C3A7010-533E-CBBE-E2AB-9DC8061A6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136"/>
            <a:ext cx="1738648" cy="1417452"/>
          </a:xfrm>
          <a:prstGeom prst="rect">
            <a:avLst/>
          </a:prstGeom>
        </p:spPr>
      </p:pic>
      <p:grpSp>
        <p:nvGrpSpPr>
          <p:cNvPr id="37" name="Gruppo 36">
            <a:extLst>
              <a:ext uri="{FF2B5EF4-FFF2-40B4-BE49-F238E27FC236}">
                <a16:creationId xmlns:a16="http://schemas.microsoft.com/office/drawing/2014/main" id="{1F3EDA9B-3811-76F4-294A-1AA420A18F36}"/>
              </a:ext>
            </a:extLst>
          </p:cNvPr>
          <p:cNvGrpSpPr/>
          <p:nvPr/>
        </p:nvGrpSpPr>
        <p:grpSpPr>
          <a:xfrm>
            <a:off x="4687109" y="4149240"/>
            <a:ext cx="4506524" cy="1154554"/>
            <a:chOff x="1602158" y="1382735"/>
            <a:chExt cx="6442574" cy="1650563"/>
          </a:xfrm>
        </p:grpSpPr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718793E9-6968-8490-7706-D0E82CCAB218}"/>
                </a:ext>
              </a:extLst>
            </p:cNvPr>
            <p:cNvSpPr/>
            <p:nvPr/>
          </p:nvSpPr>
          <p:spPr>
            <a:xfrm>
              <a:off x="1602158" y="1382735"/>
              <a:ext cx="5978261" cy="543478"/>
            </a:xfrm>
            <a:custGeom>
              <a:avLst/>
              <a:gdLst>
                <a:gd name="connsiteX0" fmla="*/ 0 w 5978261"/>
                <a:gd name="connsiteY0" fmla="*/ 0 h 543478"/>
                <a:gd name="connsiteX1" fmla="*/ 5978261 w 5978261"/>
                <a:gd name="connsiteY1" fmla="*/ 0 h 543478"/>
                <a:gd name="connsiteX2" fmla="*/ 5978261 w 5978261"/>
                <a:gd name="connsiteY2" fmla="*/ 543478 h 543478"/>
                <a:gd name="connsiteX3" fmla="*/ 0 w 5978261"/>
                <a:gd name="connsiteY3" fmla="*/ 543478 h 543478"/>
                <a:gd name="connsiteX4" fmla="*/ 0 w 5978261"/>
                <a:gd name="connsiteY4" fmla="*/ 0 h 543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78261" h="543478">
                  <a:moveTo>
                    <a:pt x="0" y="0"/>
                  </a:moveTo>
                  <a:lnTo>
                    <a:pt x="5978261" y="0"/>
                  </a:lnTo>
                  <a:lnTo>
                    <a:pt x="5978261" y="543478"/>
                  </a:lnTo>
                  <a:lnTo>
                    <a:pt x="0" y="54347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b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b="1" kern="1200" dirty="0">
                  <a:solidFill>
                    <a:schemeClr val="bg1"/>
                  </a:solidFill>
                </a:rPr>
                <a:t>Iniziare con la Parola di Dio</a:t>
              </a:r>
              <a:r>
                <a:rPr lang="it-IT" kern="1200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1" name="Freccia a gallone 10">
              <a:extLst>
                <a:ext uri="{FF2B5EF4-FFF2-40B4-BE49-F238E27FC236}">
                  <a16:creationId xmlns:a16="http://schemas.microsoft.com/office/drawing/2014/main" id="{C9AD4988-FF50-6CCD-F9A5-F07CA4E78CF0}"/>
                </a:ext>
              </a:extLst>
            </p:cNvPr>
            <p:cNvSpPr/>
            <p:nvPr/>
          </p:nvSpPr>
          <p:spPr>
            <a:xfrm>
              <a:off x="1602158" y="1926213"/>
              <a:ext cx="1398913" cy="11070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ccia a gallone 11">
              <a:extLst>
                <a:ext uri="{FF2B5EF4-FFF2-40B4-BE49-F238E27FC236}">
                  <a16:creationId xmlns:a16="http://schemas.microsoft.com/office/drawing/2014/main" id="{9D5F0091-2B6B-13C7-4EB0-AAE26C9105AA}"/>
                </a:ext>
              </a:extLst>
            </p:cNvPr>
            <p:cNvSpPr/>
            <p:nvPr/>
          </p:nvSpPr>
          <p:spPr>
            <a:xfrm>
              <a:off x="2442436" y="1926213"/>
              <a:ext cx="1398913" cy="11070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5">
                <a:hueOff val="1007713"/>
                <a:satOff val="-471"/>
                <a:lumOff val="-529"/>
                <a:alphaOff val="0"/>
              </a:schemeClr>
            </a:lnRef>
            <a:fillRef idx="1">
              <a:schemeClr val="accent5">
                <a:hueOff val="1007713"/>
                <a:satOff val="-471"/>
                <a:lumOff val="-529"/>
                <a:alphaOff val="0"/>
              </a:schemeClr>
            </a:fillRef>
            <a:effectRef idx="0">
              <a:schemeClr val="accent5">
                <a:hueOff val="1007713"/>
                <a:satOff val="-471"/>
                <a:lumOff val="-52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reccia a gallone 12">
              <a:extLst>
                <a:ext uri="{FF2B5EF4-FFF2-40B4-BE49-F238E27FC236}">
                  <a16:creationId xmlns:a16="http://schemas.microsoft.com/office/drawing/2014/main" id="{D63294B7-7BA1-1699-DA65-FBC1B419E127}"/>
                </a:ext>
              </a:extLst>
            </p:cNvPr>
            <p:cNvSpPr/>
            <p:nvPr/>
          </p:nvSpPr>
          <p:spPr>
            <a:xfrm>
              <a:off x="3283378" y="1926213"/>
              <a:ext cx="1398913" cy="11070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5">
                <a:hueOff val="2015426"/>
                <a:satOff val="-942"/>
                <a:lumOff val="-1059"/>
                <a:alphaOff val="0"/>
              </a:schemeClr>
            </a:lnRef>
            <a:fillRef idx="1">
              <a:schemeClr val="accent5">
                <a:hueOff val="2015426"/>
                <a:satOff val="-942"/>
                <a:lumOff val="-1059"/>
                <a:alphaOff val="0"/>
              </a:schemeClr>
            </a:fillRef>
            <a:effectRef idx="0">
              <a:schemeClr val="accent5">
                <a:hueOff val="2015426"/>
                <a:satOff val="-942"/>
                <a:lumOff val="-105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Freccia a gallone 13">
              <a:extLst>
                <a:ext uri="{FF2B5EF4-FFF2-40B4-BE49-F238E27FC236}">
                  <a16:creationId xmlns:a16="http://schemas.microsoft.com/office/drawing/2014/main" id="{20DC3359-74C9-6E41-9A15-0FDAD30D042E}"/>
                </a:ext>
              </a:extLst>
            </p:cNvPr>
            <p:cNvSpPr/>
            <p:nvPr/>
          </p:nvSpPr>
          <p:spPr>
            <a:xfrm>
              <a:off x="4123656" y="1926213"/>
              <a:ext cx="1398913" cy="11070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5">
                <a:hueOff val="3023139"/>
                <a:satOff val="-1413"/>
                <a:lumOff val="-1588"/>
                <a:alphaOff val="0"/>
              </a:schemeClr>
            </a:lnRef>
            <a:fillRef idx="1">
              <a:schemeClr val="accent5">
                <a:hueOff val="3023139"/>
                <a:satOff val="-1413"/>
                <a:lumOff val="-1588"/>
                <a:alphaOff val="0"/>
              </a:schemeClr>
            </a:fillRef>
            <a:effectRef idx="0">
              <a:schemeClr val="accent5">
                <a:hueOff val="3023139"/>
                <a:satOff val="-1413"/>
                <a:lumOff val="-158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ccia a gallone 14">
              <a:extLst>
                <a:ext uri="{FF2B5EF4-FFF2-40B4-BE49-F238E27FC236}">
                  <a16:creationId xmlns:a16="http://schemas.microsoft.com/office/drawing/2014/main" id="{8F1B4168-D2A3-952E-46A2-B89F38925EB2}"/>
                </a:ext>
              </a:extLst>
            </p:cNvPr>
            <p:cNvSpPr/>
            <p:nvPr/>
          </p:nvSpPr>
          <p:spPr>
            <a:xfrm>
              <a:off x="4964598" y="1926213"/>
              <a:ext cx="1398913" cy="11070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5">
                <a:hueOff val="4030852"/>
                <a:satOff val="-1883"/>
                <a:lumOff val="-2117"/>
                <a:alphaOff val="0"/>
              </a:schemeClr>
            </a:lnRef>
            <a:fillRef idx="1">
              <a:schemeClr val="accent5">
                <a:hueOff val="4030852"/>
                <a:satOff val="-1883"/>
                <a:lumOff val="-2117"/>
                <a:alphaOff val="0"/>
              </a:schemeClr>
            </a:fillRef>
            <a:effectRef idx="0">
              <a:schemeClr val="accent5">
                <a:hueOff val="4030852"/>
                <a:satOff val="-1883"/>
                <a:lumOff val="-211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Freccia a gallone 15">
              <a:extLst>
                <a:ext uri="{FF2B5EF4-FFF2-40B4-BE49-F238E27FC236}">
                  <a16:creationId xmlns:a16="http://schemas.microsoft.com/office/drawing/2014/main" id="{9E2FA783-844F-39AA-01D9-D49C60138945}"/>
                </a:ext>
              </a:extLst>
            </p:cNvPr>
            <p:cNvSpPr/>
            <p:nvPr/>
          </p:nvSpPr>
          <p:spPr>
            <a:xfrm>
              <a:off x="5804876" y="1926213"/>
              <a:ext cx="1398913" cy="11070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5">
                <a:hueOff val="5038564"/>
                <a:satOff val="-2354"/>
                <a:lumOff val="-2647"/>
                <a:alphaOff val="0"/>
              </a:schemeClr>
            </a:lnRef>
            <a:fillRef idx="1">
              <a:schemeClr val="accent5">
                <a:hueOff val="5038564"/>
                <a:satOff val="-2354"/>
                <a:lumOff val="-2647"/>
                <a:alphaOff val="0"/>
              </a:schemeClr>
            </a:fillRef>
            <a:effectRef idx="0">
              <a:schemeClr val="accent5">
                <a:hueOff val="5038564"/>
                <a:satOff val="-2354"/>
                <a:lumOff val="-264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Freccia a gallone 16">
              <a:extLst>
                <a:ext uri="{FF2B5EF4-FFF2-40B4-BE49-F238E27FC236}">
                  <a16:creationId xmlns:a16="http://schemas.microsoft.com/office/drawing/2014/main" id="{87FAA071-5CC6-E83C-B7C0-BD19428F4C9C}"/>
                </a:ext>
              </a:extLst>
            </p:cNvPr>
            <p:cNvSpPr/>
            <p:nvPr/>
          </p:nvSpPr>
          <p:spPr>
            <a:xfrm>
              <a:off x="6645819" y="1926213"/>
              <a:ext cx="1398913" cy="11070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5">
                <a:hueOff val="6046278"/>
                <a:satOff val="-2825"/>
                <a:lumOff val="-3176"/>
                <a:alphaOff val="0"/>
              </a:schemeClr>
            </a:lnRef>
            <a:fillRef idx="1">
              <a:schemeClr val="accent5">
                <a:hueOff val="6046278"/>
                <a:satOff val="-2825"/>
                <a:lumOff val="-3176"/>
                <a:alphaOff val="0"/>
              </a:schemeClr>
            </a:fillRef>
            <a:effectRef idx="0">
              <a:schemeClr val="accent5">
                <a:hueOff val="6046278"/>
                <a:satOff val="-2825"/>
                <a:lumOff val="-31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Figura a mano libera: forma 17">
              <a:extLst>
                <a:ext uri="{FF2B5EF4-FFF2-40B4-BE49-F238E27FC236}">
                  <a16:creationId xmlns:a16="http://schemas.microsoft.com/office/drawing/2014/main" id="{B1A4F022-951F-74DD-F2A7-F7081D89B070}"/>
                </a:ext>
              </a:extLst>
            </p:cNvPr>
            <p:cNvSpPr/>
            <p:nvPr/>
          </p:nvSpPr>
          <p:spPr>
            <a:xfrm>
              <a:off x="1602158" y="2163174"/>
              <a:ext cx="6055979" cy="633164"/>
            </a:xfrm>
            <a:custGeom>
              <a:avLst/>
              <a:gdLst>
                <a:gd name="connsiteX0" fmla="*/ 0 w 6055979"/>
                <a:gd name="connsiteY0" fmla="*/ 0 h 633164"/>
                <a:gd name="connsiteX1" fmla="*/ 6055979 w 6055979"/>
                <a:gd name="connsiteY1" fmla="*/ 0 h 633164"/>
                <a:gd name="connsiteX2" fmla="*/ 6055979 w 6055979"/>
                <a:gd name="connsiteY2" fmla="*/ 633164 h 633164"/>
                <a:gd name="connsiteX3" fmla="*/ 0 w 6055979"/>
                <a:gd name="connsiteY3" fmla="*/ 633164 h 633164"/>
                <a:gd name="connsiteX4" fmla="*/ 0 w 6055979"/>
                <a:gd name="connsiteY4" fmla="*/ 0 h 63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5979" h="633164">
                  <a:moveTo>
                    <a:pt x="0" y="0"/>
                  </a:moveTo>
                  <a:lnTo>
                    <a:pt x="6055979" y="0"/>
                  </a:lnTo>
                  <a:lnTo>
                    <a:pt x="6055979" y="633164"/>
                  </a:lnTo>
                  <a:lnTo>
                    <a:pt x="0" y="63316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600" b="1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entury Gothic" panose="020B0502020202020204"/>
                </a:rPr>
                <a:t>Parola di Dio è "creatrice" e fa sorgere la gioia e la luce nel cuore</a:t>
              </a:r>
            </a:p>
          </p:txBody>
        </p: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764C1AF6-5767-C580-6D59-8B7101CF948B}"/>
              </a:ext>
            </a:extLst>
          </p:cNvPr>
          <p:cNvGrpSpPr/>
          <p:nvPr/>
        </p:nvGrpSpPr>
        <p:grpSpPr>
          <a:xfrm>
            <a:off x="435813" y="1600806"/>
            <a:ext cx="4522686" cy="1158695"/>
            <a:chOff x="1602158" y="3121866"/>
            <a:chExt cx="6442574" cy="1650563"/>
          </a:xfrm>
        </p:grpSpPr>
        <p:sp>
          <p:nvSpPr>
            <p:cNvPr id="19" name="Figura a mano libera: forma 18">
              <a:extLst>
                <a:ext uri="{FF2B5EF4-FFF2-40B4-BE49-F238E27FC236}">
                  <a16:creationId xmlns:a16="http://schemas.microsoft.com/office/drawing/2014/main" id="{535B1F4A-EBC9-86D2-047F-FD885168BFBA}"/>
                </a:ext>
              </a:extLst>
            </p:cNvPr>
            <p:cNvSpPr/>
            <p:nvPr/>
          </p:nvSpPr>
          <p:spPr>
            <a:xfrm>
              <a:off x="1602158" y="3121866"/>
              <a:ext cx="5978261" cy="543478"/>
            </a:xfrm>
            <a:custGeom>
              <a:avLst/>
              <a:gdLst>
                <a:gd name="connsiteX0" fmla="*/ 0 w 5978261"/>
                <a:gd name="connsiteY0" fmla="*/ 0 h 543478"/>
                <a:gd name="connsiteX1" fmla="*/ 5978261 w 5978261"/>
                <a:gd name="connsiteY1" fmla="*/ 0 h 543478"/>
                <a:gd name="connsiteX2" fmla="*/ 5978261 w 5978261"/>
                <a:gd name="connsiteY2" fmla="*/ 543478 h 543478"/>
                <a:gd name="connsiteX3" fmla="*/ 0 w 5978261"/>
                <a:gd name="connsiteY3" fmla="*/ 543478 h 543478"/>
                <a:gd name="connsiteX4" fmla="*/ 0 w 5978261"/>
                <a:gd name="connsiteY4" fmla="*/ 0 h 543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78261" h="543478">
                  <a:moveTo>
                    <a:pt x="0" y="0"/>
                  </a:moveTo>
                  <a:lnTo>
                    <a:pt x="5978261" y="0"/>
                  </a:lnTo>
                  <a:lnTo>
                    <a:pt x="5978261" y="543478"/>
                  </a:lnTo>
                  <a:lnTo>
                    <a:pt x="0" y="54347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b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b="1" kern="1200" dirty="0">
                  <a:solidFill>
                    <a:prstClr val="black"/>
                  </a:solidFill>
                  <a:latin typeface="Century Gothic" panose="020B0502020202020204"/>
                  <a:ea typeface="+mn-ea"/>
                  <a:cs typeface="+mn-cs"/>
                </a:rPr>
                <a:t>Pregare ogni giorno </a:t>
              </a:r>
            </a:p>
          </p:txBody>
        </p:sp>
        <p:sp>
          <p:nvSpPr>
            <p:cNvPr id="20" name="Freccia a gallone 19">
              <a:extLst>
                <a:ext uri="{FF2B5EF4-FFF2-40B4-BE49-F238E27FC236}">
                  <a16:creationId xmlns:a16="http://schemas.microsoft.com/office/drawing/2014/main" id="{C663D352-8785-22AD-E9BC-2BD71C38FE49}"/>
                </a:ext>
              </a:extLst>
            </p:cNvPr>
            <p:cNvSpPr/>
            <p:nvPr/>
          </p:nvSpPr>
          <p:spPr>
            <a:xfrm>
              <a:off x="1602158" y="3665344"/>
              <a:ext cx="1398913" cy="11070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5">
                <a:hueOff val="7053990"/>
                <a:satOff val="-3296"/>
                <a:lumOff val="-3705"/>
                <a:alphaOff val="0"/>
              </a:schemeClr>
            </a:lnRef>
            <a:fillRef idx="1">
              <a:schemeClr val="accent5">
                <a:hueOff val="7053990"/>
                <a:satOff val="-3296"/>
                <a:lumOff val="-3705"/>
                <a:alphaOff val="0"/>
              </a:schemeClr>
            </a:fillRef>
            <a:effectRef idx="0">
              <a:schemeClr val="accent5">
                <a:hueOff val="7053990"/>
                <a:satOff val="-3296"/>
                <a:lumOff val="-370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Freccia a gallone 20">
              <a:extLst>
                <a:ext uri="{FF2B5EF4-FFF2-40B4-BE49-F238E27FC236}">
                  <a16:creationId xmlns:a16="http://schemas.microsoft.com/office/drawing/2014/main" id="{FBC2ECE2-9B72-B25D-26FD-4F1FA78E163A}"/>
                </a:ext>
              </a:extLst>
            </p:cNvPr>
            <p:cNvSpPr/>
            <p:nvPr/>
          </p:nvSpPr>
          <p:spPr>
            <a:xfrm>
              <a:off x="2442436" y="3665344"/>
              <a:ext cx="1398913" cy="11070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5">
                <a:hueOff val="8061703"/>
                <a:satOff val="-3767"/>
                <a:lumOff val="-4235"/>
                <a:alphaOff val="0"/>
              </a:schemeClr>
            </a:lnRef>
            <a:fillRef idx="1">
              <a:schemeClr val="accent5">
                <a:hueOff val="8061703"/>
                <a:satOff val="-3767"/>
                <a:lumOff val="-4235"/>
                <a:alphaOff val="0"/>
              </a:schemeClr>
            </a:fillRef>
            <a:effectRef idx="0">
              <a:schemeClr val="accent5">
                <a:hueOff val="8061703"/>
                <a:satOff val="-3767"/>
                <a:lumOff val="-423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ccia a gallone 21">
              <a:extLst>
                <a:ext uri="{FF2B5EF4-FFF2-40B4-BE49-F238E27FC236}">
                  <a16:creationId xmlns:a16="http://schemas.microsoft.com/office/drawing/2014/main" id="{83104D5A-7320-A776-0B10-D42057C76705}"/>
                </a:ext>
              </a:extLst>
            </p:cNvPr>
            <p:cNvSpPr/>
            <p:nvPr/>
          </p:nvSpPr>
          <p:spPr>
            <a:xfrm>
              <a:off x="3283378" y="3665344"/>
              <a:ext cx="1398913" cy="11070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5">
                <a:hueOff val="9069416"/>
                <a:satOff val="-4238"/>
                <a:lumOff val="-4764"/>
                <a:alphaOff val="0"/>
              </a:schemeClr>
            </a:lnRef>
            <a:fillRef idx="1">
              <a:schemeClr val="accent5">
                <a:hueOff val="9069416"/>
                <a:satOff val="-4238"/>
                <a:lumOff val="-4764"/>
                <a:alphaOff val="0"/>
              </a:schemeClr>
            </a:fillRef>
            <a:effectRef idx="0">
              <a:schemeClr val="accent5">
                <a:hueOff val="9069416"/>
                <a:satOff val="-4238"/>
                <a:lumOff val="-476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Freccia a gallone 22">
              <a:extLst>
                <a:ext uri="{FF2B5EF4-FFF2-40B4-BE49-F238E27FC236}">
                  <a16:creationId xmlns:a16="http://schemas.microsoft.com/office/drawing/2014/main" id="{5BFB3D80-C428-2F5B-D4C1-9114538F62A5}"/>
                </a:ext>
              </a:extLst>
            </p:cNvPr>
            <p:cNvSpPr/>
            <p:nvPr/>
          </p:nvSpPr>
          <p:spPr>
            <a:xfrm>
              <a:off x="4123656" y="3665344"/>
              <a:ext cx="1398913" cy="11070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5">
                <a:hueOff val="10077129"/>
                <a:satOff val="-4709"/>
                <a:lumOff val="-5294"/>
                <a:alphaOff val="0"/>
              </a:schemeClr>
            </a:lnRef>
            <a:fillRef idx="1">
              <a:schemeClr val="accent5">
                <a:hueOff val="10077129"/>
                <a:satOff val="-4709"/>
                <a:lumOff val="-5294"/>
                <a:alphaOff val="0"/>
              </a:schemeClr>
            </a:fillRef>
            <a:effectRef idx="0">
              <a:schemeClr val="accent5">
                <a:hueOff val="10077129"/>
                <a:satOff val="-4709"/>
                <a:lumOff val="-529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Freccia a gallone 23">
              <a:extLst>
                <a:ext uri="{FF2B5EF4-FFF2-40B4-BE49-F238E27FC236}">
                  <a16:creationId xmlns:a16="http://schemas.microsoft.com/office/drawing/2014/main" id="{6EE1D652-58CE-F743-1F7A-23C07AC6D9F3}"/>
                </a:ext>
              </a:extLst>
            </p:cNvPr>
            <p:cNvSpPr/>
            <p:nvPr/>
          </p:nvSpPr>
          <p:spPr>
            <a:xfrm>
              <a:off x="4964598" y="3665344"/>
              <a:ext cx="1398913" cy="11070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5">
                <a:hueOff val="11084842"/>
                <a:satOff val="-5179"/>
                <a:lumOff val="-5823"/>
                <a:alphaOff val="0"/>
              </a:schemeClr>
            </a:lnRef>
            <a:fillRef idx="1">
              <a:schemeClr val="accent5">
                <a:hueOff val="11084842"/>
                <a:satOff val="-5179"/>
                <a:lumOff val="-5823"/>
                <a:alphaOff val="0"/>
              </a:schemeClr>
            </a:fillRef>
            <a:effectRef idx="0">
              <a:schemeClr val="accent5">
                <a:hueOff val="11084842"/>
                <a:satOff val="-5179"/>
                <a:lumOff val="-582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Freccia a gallone 24">
              <a:extLst>
                <a:ext uri="{FF2B5EF4-FFF2-40B4-BE49-F238E27FC236}">
                  <a16:creationId xmlns:a16="http://schemas.microsoft.com/office/drawing/2014/main" id="{839BD4A9-9C58-08EC-6A76-D9C8857E9810}"/>
                </a:ext>
              </a:extLst>
            </p:cNvPr>
            <p:cNvSpPr/>
            <p:nvPr/>
          </p:nvSpPr>
          <p:spPr>
            <a:xfrm>
              <a:off x="5804876" y="3665344"/>
              <a:ext cx="1398913" cy="11070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5">
                <a:hueOff val="12092555"/>
                <a:satOff val="-5650"/>
                <a:lumOff val="-6352"/>
                <a:alphaOff val="0"/>
              </a:schemeClr>
            </a:lnRef>
            <a:fillRef idx="1">
              <a:schemeClr val="accent5">
                <a:hueOff val="12092555"/>
                <a:satOff val="-5650"/>
                <a:lumOff val="-6352"/>
                <a:alphaOff val="0"/>
              </a:schemeClr>
            </a:fillRef>
            <a:effectRef idx="0">
              <a:schemeClr val="accent5">
                <a:hueOff val="12092555"/>
                <a:satOff val="-5650"/>
                <a:lumOff val="-63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Freccia a gallone 25">
              <a:extLst>
                <a:ext uri="{FF2B5EF4-FFF2-40B4-BE49-F238E27FC236}">
                  <a16:creationId xmlns:a16="http://schemas.microsoft.com/office/drawing/2014/main" id="{60836DA9-ADD2-42F9-280B-72AB4FD924FC}"/>
                </a:ext>
              </a:extLst>
            </p:cNvPr>
            <p:cNvSpPr/>
            <p:nvPr/>
          </p:nvSpPr>
          <p:spPr>
            <a:xfrm>
              <a:off x="6645819" y="3665344"/>
              <a:ext cx="1398913" cy="11070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5">
                <a:hueOff val="13100267"/>
                <a:satOff val="-6121"/>
                <a:lumOff val="-6882"/>
                <a:alphaOff val="0"/>
              </a:schemeClr>
            </a:lnRef>
            <a:fillRef idx="1">
              <a:schemeClr val="accent5">
                <a:hueOff val="13100267"/>
                <a:satOff val="-6121"/>
                <a:lumOff val="-6882"/>
                <a:alphaOff val="0"/>
              </a:schemeClr>
            </a:fillRef>
            <a:effectRef idx="0">
              <a:schemeClr val="accent5">
                <a:hueOff val="13100267"/>
                <a:satOff val="-6121"/>
                <a:lumOff val="-688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E30781CC-1696-72BA-86C0-F61FE27222B0}"/>
                </a:ext>
              </a:extLst>
            </p:cNvPr>
            <p:cNvSpPr/>
            <p:nvPr/>
          </p:nvSpPr>
          <p:spPr>
            <a:xfrm>
              <a:off x="1602158" y="3906906"/>
              <a:ext cx="6055979" cy="623962"/>
            </a:xfrm>
            <a:custGeom>
              <a:avLst/>
              <a:gdLst>
                <a:gd name="connsiteX0" fmla="*/ 0 w 6055979"/>
                <a:gd name="connsiteY0" fmla="*/ 0 h 623962"/>
                <a:gd name="connsiteX1" fmla="*/ 6055979 w 6055979"/>
                <a:gd name="connsiteY1" fmla="*/ 0 h 623962"/>
                <a:gd name="connsiteX2" fmla="*/ 6055979 w 6055979"/>
                <a:gd name="connsiteY2" fmla="*/ 623962 h 623962"/>
                <a:gd name="connsiteX3" fmla="*/ 0 w 6055979"/>
                <a:gd name="connsiteY3" fmla="*/ 623962 h 623962"/>
                <a:gd name="connsiteX4" fmla="*/ 0 w 6055979"/>
                <a:gd name="connsiteY4" fmla="*/ 0 h 623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5979" h="623962">
                  <a:moveTo>
                    <a:pt x="0" y="0"/>
                  </a:moveTo>
                  <a:lnTo>
                    <a:pt x="6055979" y="0"/>
                  </a:lnTo>
                  <a:lnTo>
                    <a:pt x="6055979" y="623962"/>
                  </a:lnTo>
                  <a:lnTo>
                    <a:pt x="0" y="62396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10077129"/>
                <a:satOff val="-4709"/>
                <a:lumOff val="-5294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600" b="1" i="1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entury Gothic" panose="020B0502020202020204"/>
                  <a:ea typeface="+mn-ea"/>
                  <a:cs typeface="+mn-cs"/>
                </a:rPr>
                <a:t>Anche pochi minuti, ma con continuità </a:t>
              </a:r>
            </a:p>
          </p:txBody>
        </p:sp>
      </p:grp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D13E9F29-9604-E99E-6C51-E3A1F267BDF1}"/>
              </a:ext>
            </a:extLst>
          </p:cNvPr>
          <p:cNvGrpSpPr/>
          <p:nvPr/>
        </p:nvGrpSpPr>
        <p:grpSpPr>
          <a:xfrm>
            <a:off x="2629057" y="2892018"/>
            <a:ext cx="4390011" cy="1124705"/>
            <a:chOff x="1602158" y="4860996"/>
            <a:chExt cx="6442574" cy="1650564"/>
          </a:xfrm>
        </p:grpSpPr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7AB6895C-CF2A-8CF8-9DD4-4D24749E1990}"/>
                </a:ext>
              </a:extLst>
            </p:cNvPr>
            <p:cNvSpPr/>
            <p:nvPr/>
          </p:nvSpPr>
          <p:spPr>
            <a:xfrm>
              <a:off x="1602158" y="4860996"/>
              <a:ext cx="5978261" cy="543478"/>
            </a:xfrm>
            <a:custGeom>
              <a:avLst/>
              <a:gdLst>
                <a:gd name="connsiteX0" fmla="*/ 0 w 5978261"/>
                <a:gd name="connsiteY0" fmla="*/ 0 h 543478"/>
                <a:gd name="connsiteX1" fmla="*/ 5978261 w 5978261"/>
                <a:gd name="connsiteY1" fmla="*/ 0 h 543478"/>
                <a:gd name="connsiteX2" fmla="*/ 5978261 w 5978261"/>
                <a:gd name="connsiteY2" fmla="*/ 543478 h 543478"/>
                <a:gd name="connsiteX3" fmla="*/ 0 w 5978261"/>
                <a:gd name="connsiteY3" fmla="*/ 543478 h 543478"/>
                <a:gd name="connsiteX4" fmla="*/ 0 w 5978261"/>
                <a:gd name="connsiteY4" fmla="*/ 0 h 543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78261" h="543478">
                  <a:moveTo>
                    <a:pt x="0" y="0"/>
                  </a:moveTo>
                  <a:lnTo>
                    <a:pt x="5978261" y="0"/>
                  </a:lnTo>
                  <a:lnTo>
                    <a:pt x="5978261" y="543478"/>
                  </a:lnTo>
                  <a:lnTo>
                    <a:pt x="0" y="54347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b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b="1" kern="1200" dirty="0">
                  <a:solidFill>
                    <a:prstClr val="black"/>
                  </a:solidFill>
                  <a:latin typeface="Century Gothic" panose="020B0502020202020204"/>
                  <a:ea typeface="+mn-ea"/>
                  <a:cs typeface="+mn-cs"/>
                </a:rPr>
                <a:t>Fissare un orario</a:t>
              </a:r>
            </a:p>
          </p:txBody>
        </p:sp>
        <p:sp>
          <p:nvSpPr>
            <p:cNvPr id="29" name="Freccia a gallone 28">
              <a:extLst>
                <a:ext uri="{FF2B5EF4-FFF2-40B4-BE49-F238E27FC236}">
                  <a16:creationId xmlns:a16="http://schemas.microsoft.com/office/drawing/2014/main" id="{FD2C6FD9-A28A-7733-AF79-1E3B1403E217}"/>
                </a:ext>
              </a:extLst>
            </p:cNvPr>
            <p:cNvSpPr/>
            <p:nvPr/>
          </p:nvSpPr>
          <p:spPr>
            <a:xfrm>
              <a:off x="1602158" y="5404475"/>
              <a:ext cx="1398913" cy="11070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5">
                <a:hueOff val="14107981"/>
                <a:satOff val="-6592"/>
                <a:lumOff val="-7411"/>
                <a:alphaOff val="0"/>
              </a:schemeClr>
            </a:lnRef>
            <a:fillRef idx="1">
              <a:schemeClr val="accent5">
                <a:hueOff val="14107981"/>
                <a:satOff val="-6592"/>
                <a:lumOff val="-7411"/>
                <a:alphaOff val="0"/>
              </a:schemeClr>
            </a:fillRef>
            <a:effectRef idx="0">
              <a:schemeClr val="accent5">
                <a:hueOff val="14107981"/>
                <a:satOff val="-6592"/>
                <a:lumOff val="-741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Freccia a gallone 29">
              <a:extLst>
                <a:ext uri="{FF2B5EF4-FFF2-40B4-BE49-F238E27FC236}">
                  <a16:creationId xmlns:a16="http://schemas.microsoft.com/office/drawing/2014/main" id="{3DFF035B-3CD8-D15A-A5F9-BD7E52F2F297}"/>
                </a:ext>
              </a:extLst>
            </p:cNvPr>
            <p:cNvSpPr/>
            <p:nvPr/>
          </p:nvSpPr>
          <p:spPr>
            <a:xfrm>
              <a:off x="2442436" y="5404475"/>
              <a:ext cx="1398913" cy="11070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5">
                <a:hueOff val="15115693"/>
                <a:satOff val="-7063"/>
                <a:lumOff val="-7940"/>
                <a:alphaOff val="0"/>
              </a:schemeClr>
            </a:lnRef>
            <a:fillRef idx="1">
              <a:schemeClr val="accent5">
                <a:hueOff val="15115693"/>
                <a:satOff val="-7063"/>
                <a:lumOff val="-7940"/>
                <a:alphaOff val="0"/>
              </a:schemeClr>
            </a:fillRef>
            <a:effectRef idx="0">
              <a:schemeClr val="accent5">
                <a:hueOff val="15115693"/>
                <a:satOff val="-7063"/>
                <a:lumOff val="-794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Freccia a gallone 30">
              <a:extLst>
                <a:ext uri="{FF2B5EF4-FFF2-40B4-BE49-F238E27FC236}">
                  <a16:creationId xmlns:a16="http://schemas.microsoft.com/office/drawing/2014/main" id="{BAAB74B8-E386-1628-573E-285047FFED44}"/>
                </a:ext>
              </a:extLst>
            </p:cNvPr>
            <p:cNvSpPr/>
            <p:nvPr/>
          </p:nvSpPr>
          <p:spPr>
            <a:xfrm>
              <a:off x="3283378" y="5404475"/>
              <a:ext cx="1398913" cy="11070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5">
                <a:hueOff val="16123407"/>
                <a:satOff val="-7534"/>
                <a:lumOff val="-8470"/>
                <a:alphaOff val="0"/>
              </a:schemeClr>
            </a:lnRef>
            <a:fillRef idx="1">
              <a:schemeClr val="accent5">
                <a:hueOff val="16123407"/>
                <a:satOff val="-7534"/>
                <a:lumOff val="-8470"/>
                <a:alphaOff val="0"/>
              </a:schemeClr>
            </a:fillRef>
            <a:effectRef idx="0">
              <a:schemeClr val="accent5">
                <a:hueOff val="16123407"/>
                <a:satOff val="-7534"/>
                <a:lumOff val="-847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Freccia a gallone 31">
              <a:extLst>
                <a:ext uri="{FF2B5EF4-FFF2-40B4-BE49-F238E27FC236}">
                  <a16:creationId xmlns:a16="http://schemas.microsoft.com/office/drawing/2014/main" id="{E22107D0-8E2B-AD63-EBBF-91EA3FBA0B0B}"/>
                </a:ext>
              </a:extLst>
            </p:cNvPr>
            <p:cNvSpPr/>
            <p:nvPr/>
          </p:nvSpPr>
          <p:spPr>
            <a:xfrm>
              <a:off x="4123656" y="5404475"/>
              <a:ext cx="1398913" cy="11070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5">
                <a:hueOff val="17131119"/>
                <a:satOff val="-8004"/>
                <a:lumOff val="-8999"/>
                <a:alphaOff val="0"/>
              </a:schemeClr>
            </a:lnRef>
            <a:fillRef idx="1">
              <a:schemeClr val="accent5">
                <a:hueOff val="17131119"/>
                <a:satOff val="-8004"/>
                <a:lumOff val="-8999"/>
                <a:alphaOff val="0"/>
              </a:schemeClr>
            </a:fillRef>
            <a:effectRef idx="0">
              <a:schemeClr val="accent5">
                <a:hueOff val="17131119"/>
                <a:satOff val="-8004"/>
                <a:lumOff val="-899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Freccia a gallone 32">
              <a:extLst>
                <a:ext uri="{FF2B5EF4-FFF2-40B4-BE49-F238E27FC236}">
                  <a16:creationId xmlns:a16="http://schemas.microsoft.com/office/drawing/2014/main" id="{F8613594-3C38-DF47-5D04-6EA69D21796D}"/>
                </a:ext>
              </a:extLst>
            </p:cNvPr>
            <p:cNvSpPr/>
            <p:nvPr/>
          </p:nvSpPr>
          <p:spPr>
            <a:xfrm>
              <a:off x="4964598" y="5404475"/>
              <a:ext cx="1398913" cy="11070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5">
                <a:hueOff val="18138832"/>
                <a:satOff val="-8475"/>
                <a:lumOff val="-9528"/>
                <a:alphaOff val="0"/>
              </a:schemeClr>
            </a:lnRef>
            <a:fillRef idx="1">
              <a:schemeClr val="accent5">
                <a:hueOff val="18138832"/>
                <a:satOff val="-8475"/>
                <a:lumOff val="-9528"/>
                <a:alphaOff val="0"/>
              </a:schemeClr>
            </a:fillRef>
            <a:effectRef idx="0">
              <a:schemeClr val="accent5">
                <a:hueOff val="18138832"/>
                <a:satOff val="-8475"/>
                <a:lumOff val="-95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Freccia a gallone 33">
              <a:extLst>
                <a:ext uri="{FF2B5EF4-FFF2-40B4-BE49-F238E27FC236}">
                  <a16:creationId xmlns:a16="http://schemas.microsoft.com/office/drawing/2014/main" id="{22827E26-2E34-5347-0BBC-B05BB5120BA5}"/>
                </a:ext>
              </a:extLst>
            </p:cNvPr>
            <p:cNvSpPr/>
            <p:nvPr/>
          </p:nvSpPr>
          <p:spPr>
            <a:xfrm>
              <a:off x="5804876" y="5404475"/>
              <a:ext cx="1398913" cy="11070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5">
                <a:hueOff val="19146544"/>
                <a:satOff val="-8946"/>
                <a:lumOff val="-10058"/>
                <a:alphaOff val="0"/>
              </a:schemeClr>
            </a:lnRef>
            <a:fillRef idx="1">
              <a:schemeClr val="accent5">
                <a:hueOff val="19146544"/>
                <a:satOff val="-8946"/>
                <a:lumOff val="-10058"/>
                <a:alphaOff val="0"/>
              </a:schemeClr>
            </a:fillRef>
            <a:effectRef idx="0">
              <a:schemeClr val="accent5">
                <a:hueOff val="19146544"/>
                <a:satOff val="-8946"/>
                <a:lumOff val="-1005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Freccia a gallone 34">
              <a:extLst>
                <a:ext uri="{FF2B5EF4-FFF2-40B4-BE49-F238E27FC236}">
                  <a16:creationId xmlns:a16="http://schemas.microsoft.com/office/drawing/2014/main" id="{889AAE37-A057-2FDD-9E23-50A8162D8089}"/>
                </a:ext>
              </a:extLst>
            </p:cNvPr>
            <p:cNvSpPr/>
            <p:nvPr/>
          </p:nvSpPr>
          <p:spPr>
            <a:xfrm>
              <a:off x="6645819" y="5404475"/>
              <a:ext cx="1398913" cy="11070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5">
                <a:hueOff val="20154258"/>
                <a:satOff val="-9417"/>
                <a:lumOff val="-10587"/>
                <a:alphaOff val="0"/>
              </a:schemeClr>
            </a:lnRef>
            <a:fillRef idx="1">
              <a:schemeClr val="accent5">
                <a:hueOff val="20154258"/>
                <a:satOff val="-9417"/>
                <a:lumOff val="-10587"/>
                <a:alphaOff val="0"/>
              </a:schemeClr>
            </a:fillRef>
            <a:effectRef idx="0">
              <a:schemeClr val="accent5">
                <a:hueOff val="20154258"/>
                <a:satOff val="-9417"/>
                <a:lumOff val="-1058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Figura a mano libera: forma 35">
              <a:extLst>
                <a:ext uri="{FF2B5EF4-FFF2-40B4-BE49-F238E27FC236}">
                  <a16:creationId xmlns:a16="http://schemas.microsoft.com/office/drawing/2014/main" id="{148E5F9C-B721-4AE4-6000-B32B7BA8E20D}"/>
                </a:ext>
              </a:extLst>
            </p:cNvPr>
            <p:cNvSpPr/>
            <p:nvPr/>
          </p:nvSpPr>
          <p:spPr>
            <a:xfrm>
              <a:off x="1602158" y="5515183"/>
              <a:ext cx="6055979" cy="885668"/>
            </a:xfrm>
            <a:custGeom>
              <a:avLst/>
              <a:gdLst>
                <a:gd name="connsiteX0" fmla="*/ 0 w 6055979"/>
                <a:gd name="connsiteY0" fmla="*/ 0 h 885668"/>
                <a:gd name="connsiteX1" fmla="*/ 6055979 w 6055979"/>
                <a:gd name="connsiteY1" fmla="*/ 0 h 885668"/>
                <a:gd name="connsiteX2" fmla="*/ 6055979 w 6055979"/>
                <a:gd name="connsiteY2" fmla="*/ 885668 h 885668"/>
                <a:gd name="connsiteX3" fmla="*/ 0 w 6055979"/>
                <a:gd name="connsiteY3" fmla="*/ 885668 h 885668"/>
                <a:gd name="connsiteX4" fmla="*/ 0 w 6055979"/>
                <a:gd name="connsiteY4" fmla="*/ 0 h 885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5979" h="885668">
                  <a:moveTo>
                    <a:pt x="0" y="0"/>
                  </a:moveTo>
                  <a:lnTo>
                    <a:pt x="6055979" y="0"/>
                  </a:lnTo>
                  <a:lnTo>
                    <a:pt x="6055979" y="885668"/>
                  </a:lnTo>
                  <a:lnTo>
                    <a:pt x="0" y="88566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20154258"/>
                <a:satOff val="-9417"/>
                <a:lumOff val="-10587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600" b="1" i="1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entury Gothic" panose="020B0502020202020204"/>
                  <a:ea typeface="+mn-ea"/>
                  <a:cs typeface="+mn-cs"/>
                </a:rPr>
                <a:t>È essenziale stabilire un momento fisso della giornata</a:t>
              </a:r>
            </a:p>
          </p:txBody>
        </p:sp>
      </p:grpSp>
      <p:sp>
        <p:nvSpPr>
          <p:cNvPr id="7" name="Rettangolo 6">
            <a:extLst>
              <a:ext uri="{FF2B5EF4-FFF2-40B4-BE49-F238E27FC236}">
                <a16:creationId xmlns:a16="http://schemas.microsoft.com/office/drawing/2014/main" id="{3D533B11-362F-C1BE-25D5-7BEBD31C3B67}"/>
              </a:ext>
            </a:extLst>
          </p:cNvPr>
          <p:cNvSpPr/>
          <p:nvPr/>
        </p:nvSpPr>
        <p:spPr>
          <a:xfrm>
            <a:off x="1649116" y="-35136"/>
            <a:ext cx="7088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</a:t>
            </a:r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preghiera: </a:t>
            </a:r>
            <a:r>
              <a:rPr lang="it-IT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consigli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11824D89-8421-3D2C-64E5-2CD1309F6202}"/>
              </a:ext>
            </a:extLst>
          </p:cNvPr>
          <p:cNvGrpSpPr/>
          <p:nvPr/>
        </p:nvGrpSpPr>
        <p:grpSpPr>
          <a:xfrm>
            <a:off x="6878766" y="5436310"/>
            <a:ext cx="4390011" cy="1338337"/>
            <a:chOff x="1602158" y="4860996"/>
            <a:chExt cx="6442574" cy="1650564"/>
          </a:xfrm>
        </p:grpSpPr>
        <p:sp>
          <p:nvSpPr>
            <p:cNvPr id="41" name="Figura a mano libera: forma 40">
              <a:extLst>
                <a:ext uri="{FF2B5EF4-FFF2-40B4-BE49-F238E27FC236}">
                  <a16:creationId xmlns:a16="http://schemas.microsoft.com/office/drawing/2014/main" id="{CAFB41E5-8A59-66EB-D5D0-59C03B75AF13}"/>
                </a:ext>
              </a:extLst>
            </p:cNvPr>
            <p:cNvSpPr/>
            <p:nvPr/>
          </p:nvSpPr>
          <p:spPr>
            <a:xfrm>
              <a:off x="1602158" y="4860996"/>
              <a:ext cx="5978261" cy="543478"/>
            </a:xfrm>
            <a:custGeom>
              <a:avLst/>
              <a:gdLst>
                <a:gd name="connsiteX0" fmla="*/ 0 w 5978261"/>
                <a:gd name="connsiteY0" fmla="*/ 0 h 543478"/>
                <a:gd name="connsiteX1" fmla="*/ 5978261 w 5978261"/>
                <a:gd name="connsiteY1" fmla="*/ 0 h 543478"/>
                <a:gd name="connsiteX2" fmla="*/ 5978261 w 5978261"/>
                <a:gd name="connsiteY2" fmla="*/ 543478 h 543478"/>
                <a:gd name="connsiteX3" fmla="*/ 0 w 5978261"/>
                <a:gd name="connsiteY3" fmla="*/ 543478 h 543478"/>
                <a:gd name="connsiteX4" fmla="*/ 0 w 5978261"/>
                <a:gd name="connsiteY4" fmla="*/ 0 h 543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78261" h="543478">
                  <a:moveTo>
                    <a:pt x="0" y="0"/>
                  </a:moveTo>
                  <a:lnTo>
                    <a:pt x="5978261" y="0"/>
                  </a:lnTo>
                  <a:lnTo>
                    <a:pt x="5978261" y="543478"/>
                  </a:lnTo>
                  <a:lnTo>
                    <a:pt x="0" y="54347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b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b="1" kern="1200" dirty="0">
                  <a:solidFill>
                    <a:prstClr val="black"/>
                  </a:solidFill>
                  <a:latin typeface="Century Gothic" panose="020B0502020202020204"/>
                  <a:ea typeface="+mn-ea"/>
                  <a:cs typeface="+mn-cs"/>
                </a:rPr>
                <a:t>Il luogo e il silenzio</a:t>
              </a:r>
            </a:p>
          </p:txBody>
        </p:sp>
        <p:sp>
          <p:nvSpPr>
            <p:cNvPr id="42" name="Freccia a gallone 41">
              <a:extLst>
                <a:ext uri="{FF2B5EF4-FFF2-40B4-BE49-F238E27FC236}">
                  <a16:creationId xmlns:a16="http://schemas.microsoft.com/office/drawing/2014/main" id="{8C19E325-447B-2499-F9E9-13FC13B14B29}"/>
                </a:ext>
              </a:extLst>
            </p:cNvPr>
            <p:cNvSpPr/>
            <p:nvPr/>
          </p:nvSpPr>
          <p:spPr>
            <a:xfrm>
              <a:off x="1602158" y="5404475"/>
              <a:ext cx="1398913" cy="11070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5">
                <a:hueOff val="14107981"/>
                <a:satOff val="-6592"/>
                <a:lumOff val="-7411"/>
                <a:alphaOff val="0"/>
              </a:schemeClr>
            </a:lnRef>
            <a:fillRef idx="1">
              <a:schemeClr val="accent5">
                <a:hueOff val="14107981"/>
                <a:satOff val="-6592"/>
                <a:lumOff val="-7411"/>
                <a:alphaOff val="0"/>
              </a:schemeClr>
            </a:fillRef>
            <a:effectRef idx="0">
              <a:schemeClr val="accent5">
                <a:hueOff val="14107981"/>
                <a:satOff val="-6592"/>
                <a:lumOff val="-741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Freccia a gallone 42">
              <a:extLst>
                <a:ext uri="{FF2B5EF4-FFF2-40B4-BE49-F238E27FC236}">
                  <a16:creationId xmlns:a16="http://schemas.microsoft.com/office/drawing/2014/main" id="{15A169F2-BA0B-366C-3B73-137C4FA42269}"/>
                </a:ext>
              </a:extLst>
            </p:cNvPr>
            <p:cNvSpPr/>
            <p:nvPr/>
          </p:nvSpPr>
          <p:spPr>
            <a:xfrm>
              <a:off x="2442436" y="5404475"/>
              <a:ext cx="1398913" cy="11070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5">
                <a:hueOff val="15115693"/>
                <a:satOff val="-7063"/>
                <a:lumOff val="-7940"/>
                <a:alphaOff val="0"/>
              </a:schemeClr>
            </a:lnRef>
            <a:fillRef idx="1">
              <a:schemeClr val="accent5">
                <a:hueOff val="15115693"/>
                <a:satOff val="-7063"/>
                <a:lumOff val="-7940"/>
                <a:alphaOff val="0"/>
              </a:schemeClr>
            </a:fillRef>
            <a:effectRef idx="0">
              <a:schemeClr val="accent5">
                <a:hueOff val="15115693"/>
                <a:satOff val="-7063"/>
                <a:lumOff val="-794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Freccia a gallone 43">
              <a:extLst>
                <a:ext uri="{FF2B5EF4-FFF2-40B4-BE49-F238E27FC236}">
                  <a16:creationId xmlns:a16="http://schemas.microsoft.com/office/drawing/2014/main" id="{475AB3DA-A2A2-1E94-B86D-FCDCE4D6649F}"/>
                </a:ext>
              </a:extLst>
            </p:cNvPr>
            <p:cNvSpPr/>
            <p:nvPr/>
          </p:nvSpPr>
          <p:spPr>
            <a:xfrm>
              <a:off x="3283378" y="5404475"/>
              <a:ext cx="1398913" cy="11070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5">
                <a:hueOff val="16123407"/>
                <a:satOff val="-7534"/>
                <a:lumOff val="-8470"/>
                <a:alphaOff val="0"/>
              </a:schemeClr>
            </a:lnRef>
            <a:fillRef idx="1">
              <a:schemeClr val="accent5">
                <a:hueOff val="16123407"/>
                <a:satOff val="-7534"/>
                <a:lumOff val="-8470"/>
                <a:alphaOff val="0"/>
              </a:schemeClr>
            </a:fillRef>
            <a:effectRef idx="0">
              <a:schemeClr val="accent5">
                <a:hueOff val="16123407"/>
                <a:satOff val="-7534"/>
                <a:lumOff val="-847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Freccia a gallone 44">
              <a:extLst>
                <a:ext uri="{FF2B5EF4-FFF2-40B4-BE49-F238E27FC236}">
                  <a16:creationId xmlns:a16="http://schemas.microsoft.com/office/drawing/2014/main" id="{DBC80619-F413-CC8C-B7DC-A1FCF8A4D005}"/>
                </a:ext>
              </a:extLst>
            </p:cNvPr>
            <p:cNvSpPr/>
            <p:nvPr/>
          </p:nvSpPr>
          <p:spPr>
            <a:xfrm>
              <a:off x="4123656" y="5404475"/>
              <a:ext cx="1398913" cy="11070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5">
                <a:hueOff val="17131119"/>
                <a:satOff val="-8004"/>
                <a:lumOff val="-8999"/>
                <a:alphaOff val="0"/>
              </a:schemeClr>
            </a:lnRef>
            <a:fillRef idx="1">
              <a:schemeClr val="accent5">
                <a:hueOff val="17131119"/>
                <a:satOff val="-8004"/>
                <a:lumOff val="-8999"/>
                <a:alphaOff val="0"/>
              </a:schemeClr>
            </a:fillRef>
            <a:effectRef idx="0">
              <a:schemeClr val="accent5">
                <a:hueOff val="17131119"/>
                <a:satOff val="-8004"/>
                <a:lumOff val="-899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Freccia a gallone 45">
              <a:extLst>
                <a:ext uri="{FF2B5EF4-FFF2-40B4-BE49-F238E27FC236}">
                  <a16:creationId xmlns:a16="http://schemas.microsoft.com/office/drawing/2014/main" id="{94DE4C20-892A-795B-368B-399376AD5E98}"/>
                </a:ext>
              </a:extLst>
            </p:cNvPr>
            <p:cNvSpPr/>
            <p:nvPr/>
          </p:nvSpPr>
          <p:spPr>
            <a:xfrm>
              <a:off x="4964598" y="5404475"/>
              <a:ext cx="1398913" cy="11070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5">
                <a:hueOff val="18138832"/>
                <a:satOff val="-8475"/>
                <a:lumOff val="-9528"/>
                <a:alphaOff val="0"/>
              </a:schemeClr>
            </a:lnRef>
            <a:fillRef idx="1">
              <a:schemeClr val="accent5">
                <a:hueOff val="18138832"/>
                <a:satOff val="-8475"/>
                <a:lumOff val="-9528"/>
                <a:alphaOff val="0"/>
              </a:schemeClr>
            </a:fillRef>
            <a:effectRef idx="0">
              <a:schemeClr val="accent5">
                <a:hueOff val="18138832"/>
                <a:satOff val="-8475"/>
                <a:lumOff val="-95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Freccia a gallone 46">
              <a:extLst>
                <a:ext uri="{FF2B5EF4-FFF2-40B4-BE49-F238E27FC236}">
                  <a16:creationId xmlns:a16="http://schemas.microsoft.com/office/drawing/2014/main" id="{43FDE9D1-9BAD-4101-157A-7A4857931730}"/>
                </a:ext>
              </a:extLst>
            </p:cNvPr>
            <p:cNvSpPr/>
            <p:nvPr/>
          </p:nvSpPr>
          <p:spPr>
            <a:xfrm>
              <a:off x="5804876" y="5404475"/>
              <a:ext cx="1398913" cy="11070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5">
                <a:hueOff val="19146544"/>
                <a:satOff val="-8946"/>
                <a:lumOff val="-10058"/>
                <a:alphaOff val="0"/>
              </a:schemeClr>
            </a:lnRef>
            <a:fillRef idx="1">
              <a:schemeClr val="accent5">
                <a:hueOff val="19146544"/>
                <a:satOff val="-8946"/>
                <a:lumOff val="-10058"/>
                <a:alphaOff val="0"/>
              </a:schemeClr>
            </a:fillRef>
            <a:effectRef idx="0">
              <a:schemeClr val="accent5">
                <a:hueOff val="19146544"/>
                <a:satOff val="-8946"/>
                <a:lumOff val="-1005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Freccia a gallone 47">
              <a:extLst>
                <a:ext uri="{FF2B5EF4-FFF2-40B4-BE49-F238E27FC236}">
                  <a16:creationId xmlns:a16="http://schemas.microsoft.com/office/drawing/2014/main" id="{05C91A88-08BC-5988-37A8-40DD52DF9062}"/>
                </a:ext>
              </a:extLst>
            </p:cNvPr>
            <p:cNvSpPr/>
            <p:nvPr/>
          </p:nvSpPr>
          <p:spPr>
            <a:xfrm>
              <a:off x="6645819" y="5404475"/>
              <a:ext cx="1398913" cy="110708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5">
                <a:hueOff val="20154258"/>
                <a:satOff val="-9417"/>
                <a:lumOff val="-10587"/>
                <a:alphaOff val="0"/>
              </a:schemeClr>
            </a:lnRef>
            <a:fillRef idx="1">
              <a:schemeClr val="accent5">
                <a:hueOff val="20154258"/>
                <a:satOff val="-9417"/>
                <a:lumOff val="-10587"/>
                <a:alphaOff val="0"/>
              </a:schemeClr>
            </a:fillRef>
            <a:effectRef idx="0">
              <a:schemeClr val="accent5">
                <a:hueOff val="20154258"/>
                <a:satOff val="-9417"/>
                <a:lumOff val="-1058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Figura a mano libera: forma 48">
              <a:extLst>
                <a:ext uri="{FF2B5EF4-FFF2-40B4-BE49-F238E27FC236}">
                  <a16:creationId xmlns:a16="http://schemas.microsoft.com/office/drawing/2014/main" id="{A69ECA50-6F78-798E-5401-4D27C07B4D22}"/>
                </a:ext>
              </a:extLst>
            </p:cNvPr>
            <p:cNvSpPr/>
            <p:nvPr/>
          </p:nvSpPr>
          <p:spPr>
            <a:xfrm>
              <a:off x="1602158" y="5515183"/>
              <a:ext cx="6055979" cy="885668"/>
            </a:xfrm>
            <a:custGeom>
              <a:avLst/>
              <a:gdLst>
                <a:gd name="connsiteX0" fmla="*/ 0 w 6055979"/>
                <a:gd name="connsiteY0" fmla="*/ 0 h 885668"/>
                <a:gd name="connsiteX1" fmla="*/ 6055979 w 6055979"/>
                <a:gd name="connsiteY1" fmla="*/ 0 h 885668"/>
                <a:gd name="connsiteX2" fmla="*/ 6055979 w 6055979"/>
                <a:gd name="connsiteY2" fmla="*/ 885668 h 885668"/>
                <a:gd name="connsiteX3" fmla="*/ 0 w 6055979"/>
                <a:gd name="connsiteY3" fmla="*/ 885668 h 885668"/>
                <a:gd name="connsiteX4" fmla="*/ 0 w 6055979"/>
                <a:gd name="connsiteY4" fmla="*/ 0 h 885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5979" h="885668">
                  <a:moveTo>
                    <a:pt x="0" y="0"/>
                  </a:moveTo>
                  <a:lnTo>
                    <a:pt x="6055979" y="0"/>
                  </a:lnTo>
                  <a:lnTo>
                    <a:pt x="6055979" y="885668"/>
                  </a:lnTo>
                  <a:lnTo>
                    <a:pt x="0" y="88566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20154258"/>
                <a:satOff val="-9417"/>
                <a:lumOff val="-10587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600" b="1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entury Gothic" panose="020B0502020202020204"/>
                </a:rPr>
                <a:t>Pregare in una stanza in ordine e nel silenzio chiudendo la porta aiuta la mente a non distrarsi</a:t>
              </a:r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829AC04F-6F16-7B69-BCC3-5E422179C641}"/>
              </a:ext>
            </a:extLst>
          </p:cNvPr>
          <p:cNvGrpSpPr/>
          <p:nvPr/>
        </p:nvGrpSpPr>
        <p:grpSpPr>
          <a:xfrm>
            <a:off x="8304001" y="516331"/>
            <a:ext cx="2828569" cy="3535343"/>
            <a:chOff x="400920" y="1339243"/>
            <a:chExt cx="3690313" cy="4612411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C8CD2D63-B464-E5BC-AB30-86A8DA02F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0920" y="2130028"/>
              <a:ext cx="2259612" cy="3821626"/>
            </a:xfrm>
            <a:prstGeom prst="rect">
              <a:avLst/>
            </a:prstGeom>
          </p:spPr>
        </p:pic>
        <p:sp>
          <p:nvSpPr>
            <p:cNvPr id="6" name="Bolla: nuvola 5">
              <a:extLst>
                <a:ext uri="{FF2B5EF4-FFF2-40B4-BE49-F238E27FC236}">
                  <a16:creationId xmlns:a16="http://schemas.microsoft.com/office/drawing/2014/main" id="{B61C828C-2706-915E-D8AB-9A3FC900C8B4}"/>
                </a:ext>
              </a:extLst>
            </p:cNvPr>
            <p:cNvSpPr/>
            <p:nvPr/>
          </p:nvSpPr>
          <p:spPr>
            <a:xfrm>
              <a:off x="2036190" y="1339243"/>
              <a:ext cx="2055043" cy="1328543"/>
            </a:xfrm>
            <a:prstGeom prst="cloudCallout">
              <a:avLst>
                <a:gd name="adj1" fmla="val -34594"/>
                <a:gd name="adj2" fmla="val 66757"/>
              </a:avLst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b="1" dirty="0"/>
                <a:t>Help</a:t>
              </a:r>
              <a:r>
                <a:rPr lang="it-IT" sz="2400" dirty="0"/>
                <a:t>!</a:t>
              </a:r>
              <a:endParaRPr lang="it-IT" sz="1200" dirty="0"/>
            </a:p>
          </p:txBody>
        </p:sp>
      </p:grpSp>
      <p:grpSp>
        <p:nvGrpSpPr>
          <p:cNvPr id="61" name="Gruppo 60">
            <a:extLst>
              <a:ext uri="{FF2B5EF4-FFF2-40B4-BE49-F238E27FC236}">
                <a16:creationId xmlns:a16="http://schemas.microsoft.com/office/drawing/2014/main" id="{2D1B5A1F-51D6-BCF3-3DF1-3E964CDEC16D}"/>
              </a:ext>
            </a:extLst>
          </p:cNvPr>
          <p:cNvGrpSpPr/>
          <p:nvPr/>
        </p:nvGrpSpPr>
        <p:grpSpPr>
          <a:xfrm>
            <a:off x="269968" y="4438168"/>
            <a:ext cx="4123258" cy="1731252"/>
            <a:chOff x="244899" y="4989427"/>
            <a:chExt cx="4123258" cy="1731252"/>
          </a:xfrm>
        </p:grpSpPr>
        <p:sp>
          <p:nvSpPr>
            <p:cNvPr id="59" name="Scorrimento orizzontale 58">
              <a:extLst>
                <a:ext uri="{FF2B5EF4-FFF2-40B4-BE49-F238E27FC236}">
                  <a16:creationId xmlns:a16="http://schemas.microsoft.com/office/drawing/2014/main" id="{1F0EBAAE-346B-E060-E046-D8E8B5F68D1B}"/>
                </a:ext>
              </a:extLst>
            </p:cNvPr>
            <p:cNvSpPr/>
            <p:nvPr/>
          </p:nvSpPr>
          <p:spPr>
            <a:xfrm>
              <a:off x="269716" y="5229521"/>
              <a:ext cx="4073625" cy="1491158"/>
            </a:xfrm>
            <a:prstGeom prst="horizontalScroll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it-IT" sz="1600" b="1" i="1" dirty="0">
                  <a:solidFill>
                    <a:schemeClr val="bg1"/>
                  </a:solidFill>
                </a:rPr>
                <a:t>Solo Dio conosce il valore di quel tempo; l'importante è l'impegno di fedeltà, non la soddisfazione sensibile che ne traiamo</a:t>
              </a:r>
            </a:p>
          </p:txBody>
        </p:sp>
        <p:sp>
          <p:nvSpPr>
            <p:cNvPr id="60" name="Figura a mano libera: forma 59">
              <a:extLst>
                <a:ext uri="{FF2B5EF4-FFF2-40B4-BE49-F238E27FC236}">
                  <a16:creationId xmlns:a16="http://schemas.microsoft.com/office/drawing/2014/main" id="{FCBFB5C5-F5D4-2111-D589-A5F31E6DD388}"/>
                </a:ext>
              </a:extLst>
            </p:cNvPr>
            <p:cNvSpPr/>
            <p:nvPr/>
          </p:nvSpPr>
          <p:spPr>
            <a:xfrm>
              <a:off x="244899" y="4989427"/>
              <a:ext cx="4123258" cy="381521"/>
            </a:xfrm>
            <a:custGeom>
              <a:avLst/>
              <a:gdLst>
                <a:gd name="connsiteX0" fmla="*/ 0 w 5978261"/>
                <a:gd name="connsiteY0" fmla="*/ 0 h 543478"/>
                <a:gd name="connsiteX1" fmla="*/ 5978261 w 5978261"/>
                <a:gd name="connsiteY1" fmla="*/ 0 h 543478"/>
                <a:gd name="connsiteX2" fmla="*/ 5978261 w 5978261"/>
                <a:gd name="connsiteY2" fmla="*/ 543478 h 543478"/>
                <a:gd name="connsiteX3" fmla="*/ 0 w 5978261"/>
                <a:gd name="connsiteY3" fmla="*/ 543478 h 543478"/>
                <a:gd name="connsiteX4" fmla="*/ 0 w 5978261"/>
                <a:gd name="connsiteY4" fmla="*/ 0 h 543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78261" h="543478">
                  <a:moveTo>
                    <a:pt x="0" y="0"/>
                  </a:moveTo>
                  <a:lnTo>
                    <a:pt x="5978261" y="0"/>
                  </a:lnTo>
                  <a:lnTo>
                    <a:pt x="5978261" y="543478"/>
                  </a:lnTo>
                  <a:lnTo>
                    <a:pt x="0" y="54347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b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b="1" dirty="0">
                  <a:solidFill>
                    <a:schemeClr val="bg1"/>
                  </a:solidFill>
                </a:rPr>
                <a:t>Non giudicare la propria preghiera</a:t>
              </a:r>
              <a:endParaRPr lang="it-IT" b="1" kern="1200" dirty="0">
                <a:solidFill>
                  <a:schemeClr val="bg1"/>
                </a:solidFill>
                <a:latin typeface="Century Gothic" panose="020B0502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37534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E053778-32DA-A0B3-D71B-E347442D2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corrimento verticale 12">
            <a:extLst>
              <a:ext uri="{FF2B5EF4-FFF2-40B4-BE49-F238E27FC236}">
                <a16:creationId xmlns:a16="http://schemas.microsoft.com/office/drawing/2014/main" id="{B3528BA0-FB6E-2E4A-A38D-7E7D97EF7CBA}"/>
              </a:ext>
            </a:extLst>
          </p:cNvPr>
          <p:cNvSpPr/>
          <p:nvPr/>
        </p:nvSpPr>
        <p:spPr>
          <a:xfrm>
            <a:off x="2121030" y="1411637"/>
            <a:ext cx="7720554" cy="803662"/>
          </a:xfrm>
          <a:prstGeom prst="verticalScroll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sz="2400" b="1" i="1">
                <a:solidFill>
                  <a:schemeClr val="bg1"/>
                </a:solidFill>
              </a:rPr>
              <a:t>Chi disprezzerà il giorno di così umili inizi? </a:t>
            </a:r>
            <a:r>
              <a:rPr lang="it-IT" b="1" i="1">
                <a:solidFill>
                  <a:schemeClr val="bg1"/>
                </a:solidFill>
              </a:rPr>
              <a:t>(Zc 4,10)</a:t>
            </a:r>
            <a:endParaRPr lang="it-IT" sz="2400" b="1" dirty="0">
              <a:solidFill>
                <a:schemeClr val="bg1"/>
              </a:solidFill>
            </a:endParaRPr>
          </a:p>
        </p:txBody>
      </p:sp>
      <p:sp>
        <p:nvSpPr>
          <p:cNvPr id="8" name="AutoShape 2" descr="La Mole Antonelliana di Torino: capolavoro di Antonelli e simbolo della  città">
            <a:extLst>
              <a:ext uri="{FF2B5EF4-FFF2-40B4-BE49-F238E27FC236}">
                <a16:creationId xmlns:a16="http://schemas.microsoft.com/office/drawing/2014/main" id="{73F1CBA4-9691-83D4-C74B-39049DB5E2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72BCCAB-8E80-750F-CAB0-BD4721845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883" y="-35136"/>
            <a:ext cx="964117" cy="13743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715856A-2E5D-63B9-B7E3-34C4FE32C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136"/>
            <a:ext cx="1738648" cy="141745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98F211E8-5505-1AC6-FA9F-94ED3497B469}"/>
              </a:ext>
            </a:extLst>
          </p:cNvPr>
          <p:cNvSpPr/>
          <p:nvPr/>
        </p:nvSpPr>
        <p:spPr>
          <a:xfrm>
            <a:off x="1649116" y="-35136"/>
            <a:ext cx="75985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Consigli per la coppia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BACCF67-01F9-27C3-2663-F181CCD7ABBD}"/>
              </a:ext>
            </a:extLst>
          </p:cNvPr>
          <p:cNvSpPr txBox="1"/>
          <p:nvPr/>
        </p:nvSpPr>
        <p:spPr>
          <a:xfrm>
            <a:off x="4777035" y="35640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6F803C38-4384-6D58-BB64-51F16F9C92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8615437"/>
              </p:ext>
            </p:extLst>
          </p:nvPr>
        </p:nvGraphicFramePr>
        <p:xfrm>
          <a:off x="441308" y="2215299"/>
          <a:ext cx="6693356" cy="4462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9" name="Gruppo 8">
            <a:extLst>
              <a:ext uri="{FF2B5EF4-FFF2-40B4-BE49-F238E27FC236}">
                <a16:creationId xmlns:a16="http://schemas.microsoft.com/office/drawing/2014/main" id="{CF1F5820-674E-B6C4-B46C-80F975FF1610}"/>
              </a:ext>
            </a:extLst>
          </p:cNvPr>
          <p:cNvGrpSpPr/>
          <p:nvPr/>
        </p:nvGrpSpPr>
        <p:grpSpPr>
          <a:xfrm>
            <a:off x="7548820" y="2871126"/>
            <a:ext cx="3497345" cy="3150583"/>
            <a:chOff x="8372581" y="1934159"/>
            <a:chExt cx="3497345" cy="3150583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E3AC87EA-40E6-A841-AC5C-3B38DF0DC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91816" y="1934159"/>
              <a:ext cx="3258875" cy="1869061"/>
            </a:xfrm>
            <a:prstGeom prst="rect">
              <a:avLst/>
            </a:prstGeom>
          </p:spPr>
        </p:pic>
        <p:sp>
          <p:nvSpPr>
            <p:cNvPr id="6" name="Scorrimento orizzontale 5">
              <a:extLst>
                <a:ext uri="{FF2B5EF4-FFF2-40B4-BE49-F238E27FC236}">
                  <a16:creationId xmlns:a16="http://schemas.microsoft.com/office/drawing/2014/main" id="{7200A347-BDEB-ECDD-5B67-3C31F2CC43AD}"/>
                </a:ext>
              </a:extLst>
            </p:cNvPr>
            <p:cNvSpPr/>
            <p:nvPr/>
          </p:nvSpPr>
          <p:spPr>
            <a:xfrm>
              <a:off x="8372581" y="4084590"/>
              <a:ext cx="3497345" cy="1000152"/>
            </a:xfrm>
            <a:prstGeom prst="horizontalScroll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3200" b="1" dirty="0">
                  <a:solidFill>
                    <a:schemeClr val="bg1"/>
                  </a:solidFill>
                </a:rPr>
                <a:t>Aiuto reciproco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68481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DF0F448-9D45-14B8-745B-3055DC851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La Mole Antonelliana di Torino: capolavoro di Antonelli e simbolo della  città">
            <a:extLst>
              <a:ext uri="{FF2B5EF4-FFF2-40B4-BE49-F238E27FC236}">
                <a16:creationId xmlns:a16="http://schemas.microsoft.com/office/drawing/2014/main" id="{7DB2B6E8-419B-E915-4ECC-F0885DA520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7FF0A6C-9FAB-0DD7-777F-3F4E106F8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883" y="-35136"/>
            <a:ext cx="964117" cy="13743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7B854DA-9DF7-7F67-DF63-154280A4A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38648" cy="141745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1021F61-419F-E39D-9A7E-9A388B6DD19C}"/>
              </a:ext>
            </a:extLst>
          </p:cNvPr>
          <p:cNvSpPr txBox="1"/>
          <p:nvPr/>
        </p:nvSpPr>
        <p:spPr>
          <a:xfrm>
            <a:off x="4777035" y="35640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411026F3-A2AD-6404-9CA9-BAD0E9C24FF2}"/>
              </a:ext>
            </a:extLst>
          </p:cNvPr>
          <p:cNvSpPr/>
          <p:nvPr/>
        </p:nvSpPr>
        <p:spPr>
          <a:xfrm>
            <a:off x="1649116" y="-35136"/>
            <a:ext cx="50914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 conclusione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Scorrimento verticale 9">
            <a:extLst>
              <a:ext uri="{FF2B5EF4-FFF2-40B4-BE49-F238E27FC236}">
                <a16:creationId xmlns:a16="http://schemas.microsoft.com/office/drawing/2014/main" id="{50FBE850-EE07-4524-4AA1-1FB45B44187F}"/>
              </a:ext>
            </a:extLst>
          </p:cNvPr>
          <p:cNvSpPr/>
          <p:nvPr/>
        </p:nvSpPr>
        <p:spPr>
          <a:xfrm>
            <a:off x="1286791" y="1339243"/>
            <a:ext cx="10091361" cy="5110501"/>
          </a:xfrm>
          <a:prstGeom prst="verticalScroll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>
              <a:spcAft>
                <a:spcPts val="1500"/>
              </a:spcAft>
            </a:pPr>
            <a:r>
              <a:rPr lang="it-IT" sz="2400" b="1" i="1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Tu che abiti nel profondo del mio cuore,</a:t>
            </a:r>
            <a:br>
              <a:rPr lang="it-IT" sz="2400" b="1" i="1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b="1" i="1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Lascia che io ti raggiunga, nel profondo del mio cuore.</a:t>
            </a:r>
            <a:endParaRPr lang="it-IT" sz="2400" i="1" dirty="0">
              <a:solidFill>
                <a:schemeClr val="accent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t">
              <a:spcAft>
                <a:spcPts val="1500"/>
              </a:spcAft>
            </a:pPr>
            <a:r>
              <a:rPr lang="it-IT" sz="2400" b="1" i="1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Tu che abiti nel profondo del mio cuore,</a:t>
            </a:r>
            <a:br>
              <a:rPr lang="it-IT" sz="2400" b="1" i="1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b="1" i="1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Io ti adoro, mio Dio, nel profondo del mio cuore.</a:t>
            </a:r>
            <a:endParaRPr lang="it-IT" sz="2400" i="1" dirty="0">
              <a:solidFill>
                <a:schemeClr val="accent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t">
              <a:spcAft>
                <a:spcPts val="1500"/>
              </a:spcAft>
            </a:pPr>
            <a:r>
              <a:rPr lang="it-IT" sz="2400" b="1" i="1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Tu che abiti nel profondo del mio cuore,</a:t>
            </a:r>
            <a:br>
              <a:rPr lang="it-IT" sz="2400" b="1" i="1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b="1" i="1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Sii lodato, Signore, nel profondo del mio cuore.</a:t>
            </a:r>
            <a:endParaRPr lang="it-IT" sz="2400" i="1" dirty="0">
              <a:solidFill>
                <a:schemeClr val="accent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400" b="1" i="1" dirty="0">
                <a:solidFill>
                  <a:schemeClr val="accent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Tu che abiti nel profondo del mio cuore,</a:t>
            </a:r>
            <a:br>
              <a:rPr lang="it-IT" sz="2400" b="1" i="1" dirty="0">
                <a:solidFill>
                  <a:schemeClr val="accent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b="1" i="1" dirty="0">
                <a:solidFill>
                  <a:schemeClr val="accent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 mi offro al tuo amore, nel profondo del mio cuore.</a:t>
            </a:r>
          </a:p>
          <a:p>
            <a:pPr algn="ctr"/>
            <a:r>
              <a:rPr lang="it-IT" sz="2400" b="1" i="1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Tu che abiti nel profondo del mio cuore,</a:t>
            </a:r>
            <a:br>
              <a:rPr lang="it-IT" sz="2400" b="1" i="1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b="1" i="1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 sorga la tua gioia, nel profondo del mio cuore.</a:t>
            </a:r>
            <a:endParaRPr lang="it-IT" sz="2400" i="1" dirty="0">
              <a:solidFill>
                <a:schemeClr val="accent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860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La Mole Antonelliana di Torino: capolavoro di Antonelli e simbolo della  città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883" y="7937"/>
            <a:ext cx="964117" cy="137437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136"/>
            <a:ext cx="1738648" cy="141745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78968476-F8D9-862F-19F8-7AEB9BBCEF14}"/>
              </a:ext>
            </a:extLst>
          </p:cNvPr>
          <p:cNvSpPr/>
          <p:nvPr/>
        </p:nvSpPr>
        <p:spPr>
          <a:xfrm>
            <a:off x="2359422" y="3559616"/>
            <a:ext cx="7771716" cy="200991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endParaRPr lang="it-IT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it-IT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61A73C8-7CC3-663B-3EA9-DBC5161DB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1650"/>
            <a:ext cx="76200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torno del figliol prodigo (dettaglio)">
            <a:extLst>
              <a:ext uri="{FF2B5EF4-FFF2-40B4-BE49-F238E27FC236}">
                <a16:creationId xmlns:a16="http://schemas.microsoft.com/office/drawing/2014/main" id="{0501413F-9D0B-29F4-26FF-300945253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951" y="888194"/>
            <a:ext cx="3164377" cy="596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CE51D931-535E-1175-92A2-50E4C16F68CF}"/>
              </a:ext>
            </a:extLst>
          </p:cNvPr>
          <p:cNvSpPr/>
          <p:nvPr/>
        </p:nvSpPr>
        <p:spPr>
          <a:xfrm>
            <a:off x="1669898" y="-24745"/>
            <a:ext cx="68243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Noi figliuoli prodighi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Scorrimento orizzontale 4">
            <a:extLst>
              <a:ext uri="{FF2B5EF4-FFF2-40B4-BE49-F238E27FC236}">
                <a16:creationId xmlns:a16="http://schemas.microsoft.com/office/drawing/2014/main" id="{AC28DDBD-992C-C7EF-1B3F-0EF7A689C3A7}"/>
              </a:ext>
            </a:extLst>
          </p:cNvPr>
          <p:cNvSpPr/>
          <p:nvPr/>
        </p:nvSpPr>
        <p:spPr>
          <a:xfrm>
            <a:off x="4409050" y="1615614"/>
            <a:ext cx="6439059" cy="2866561"/>
          </a:xfrm>
          <a:prstGeom prst="horizontalScroll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5400" b="1" i="1" dirty="0">
                <a:solidFill>
                  <a:schemeClr val="bg2">
                    <a:lumMod val="50000"/>
                  </a:schemeClr>
                </a:solidFill>
              </a:rPr>
              <a:t>…MA…</a:t>
            </a:r>
          </a:p>
          <a:p>
            <a:pPr algn="ctr"/>
            <a:r>
              <a:rPr lang="it-IT" sz="3200" b="1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sz="8800" b="1" i="1" dirty="0">
                <a:solidFill>
                  <a:schemeClr val="bg2">
                    <a:lumMod val="50000"/>
                  </a:schemeClr>
                </a:solidFill>
              </a:rPr>
              <a:t>DOVE?</a:t>
            </a:r>
          </a:p>
        </p:txBody>
      </p:sp>
    </p:spTree>
    <p:extLst>
      <p:ext uri="{BB962C8B-B14F-4D97-AF65-F5344CB8AC3E}">
        <p14:creationId xmlns:p14="http://schemas.microsoft.com/office/powerpoint/2010/main" val="25880472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53A66-A9C3-DE7B-F0F2-C1E50D1B8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La Mole Antonelliana di Torino: capolavoro di Antonelli e simbolo della  città">
            <a:extLst>
              <a:ext uri="{FF2B5EF4-FFF2-40B4-BE49-F238E27FC236}">
                <a16:creationId xmlns:a16="http://schemas.microsoft.com/office/drawing/2014/main" id="{2DE6A15B-F2C8-142A-B350-1FD85B4E46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597682F-4F5D-4D25-1D2C-D80C238E7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883" y="-35136"/>
            <a:ext cx="964117" cy="13743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486BF9C-B4F9-4416-989A-8CCA528CD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38648" cy="141745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E4F7D7-3FE8-A28B-1970-6BA6BC6E6970}"/>
              </a:ext>
            </a:extLst>
          </p:cNvPr>
          <p:cNvSpPr txBox="1"/>
          <p:nvPr/>
        </p:nvSpPr>
        <p:spPr>
          <a:xfrm>
            <a:off x="4777035" y="35640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4B5319D9-2403-F904-7D89-E68E6DDE1EF6}"/>
              </a:ext>
            </a:extLst>
          </p:cNvPr>
          <p:cNvSpPr/>
          <p:nvPr/>
        </p:nvSpPr>
        <p:spPr>
          <a:xfrm>
            <a:off x="1649116" y="-35136"/>
            <a:ext cx="50914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 conclusione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Scorrimento verticale 9">
            <a:extLst>
              <a:ext uri="{FF2B5EF4-FFF2-40B4-BE49-F238E27FC236}">
                <a16:creationId xmlns:a16="http://schemas.microsoft.com/office/drawing/2014/main" id="{DD5F3B71-A660-B2E9-53AD-80355A3092CD}"/>
              </a:ext>
            </a:extLst>
          </p:cNvPr>
          <p:cNvSpPr/>
          <p:nvPr/>
        </p:nvSpPr>
        <p:spPr>
          <a:xfrm>
            <a:off x="1286791" y="1339243"/>
            <a:ext cx="10091361" cy="5110501"/>
          </a:xfrm>
          <a:prstGeom prst="verticalScroll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>
              <a:spcAft>
                <a:spcPts val="1500"/>
              </a:spcAft>
            </a:pPr>
            <a:r>
              <a:rPr lang="it-IT" sz="2400" b="1" i="1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Tu che abiti nel profondo del mio cuore,</a:t>
            </a:r>
            <a:br>
              <a:rPr lang="it-IT" sz="2400" b="1" i="1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b="1" i="1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Fammi vivere di Te, nel profondo del mio cuore.</a:t>
            </a:r>
          </a:p>
          <a:p>
            <a:pPr algn="ctr" fontAlgn="t">
              <a:spcAft>
                <a:spcPts val="1500"/>
              </a:spcAft>
            </a:pPr>
            <a:r>
              <a:rPr lang="it-IT" sz="2400" b="1" i="1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Tu che abiti nel profondo del mio cuore,</a:t>
            </a:r>
            <a:br>
              <a:rPr lang="it-IT" sz="2400" b="1" i="1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b="1" i="1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io anelo a quello che tu aneli, nel profondo del mio cuore.</a:t>
            </a:r>
          </a:p>
          <a:p>
            <a:pPr algn="ctr" fontAlgn="t">
              <a:spcAft>
                <a:spcPts val="1500"/>
              </a:spcAft>
            </a:pPr>
            <a:r>
              <a:rPr lang="it-IT" sz="2400" b="1" i="1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Tu che abiti nel profondo del mio cuore,</a:t>
            </a:r>
            <a:br>
              <a:rPr lang="it-IT" sz="2400" b="1" i="1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b="1" i="1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Riunisci l’universo, nel profondo del mio cuore.</a:t>
            </a:r>
          </a:p>
          <a:p>
            <a:pPr algn="ctr" fontAlgn="t">
              <a:spcAft>
                <a:spcPts val="1500"/>
              </a:spcAft>
            </a:pPr>
            <a:r>
              <a:rPr lang="it-IT" sz="2400" b="1" i="1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Tu che abiti nel profondo del mio cuore,</a:t>
            </a:r>
            <a:br>
              <a:rPr lang="it-IT" sz="2400" b="1" i="1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b="1" i="1" dirty="0">
                <a:solidFill>
                  <a:schemeClr val="accent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Glorifica il tuo santo nome nel profondo del mio cuore.</a:t>
            </a:r>
          </a:p>
        </p:txBody>
      </p:sp>
    </p:spTree>
    <p:extLst>
      <p:ext uri="{BB962C8B-B14F-4D97-AF65-F5344CB8AC3E}">
        <p14:creationId xmlns:p14="http://schemas.microsoft.com/office/powerpoint/2010/main" val="108639789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A683BC2-C580-B9EA-A588-1344B905C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La Mole Antonelliana di Torino: capolavoro di Antonelli e simbolo della  città">
            <a:extLst>
              <a:ext uri="{FF2B5EF4-FFF2-40B4-BE49-F238E27FC236}">
                <a16:creationId xmlns:a16="http://schemas.microsoft.com/office/drawing/2014/main" id="{ADD08124-5B1B-FEA9-43C2-32E41D1F49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2626CB7-D6C4-0133-A659-ACFB48836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883" y="7937"/>
            <a:ext cx="964117" cy="13743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047FF46-99F4-4074-26B2-BDD479D3D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136"/>
            <a:ext cx="1738648" cy="141745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23B286D7-D58E-A2A0-6273-9A6BDE6604F3}"/>
              </a:ext>
            </a:extLst>
          </p:cNvPr>
          <p:cNvSpPr/>
          <p:nvPr/>
        </p:nvSpPr>
        <p:spPr>
          <a:xfrm>
            <a:off x="2210142" y="3550189"/>
            <a:ext cx="7771716" cy="200991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it-IT" sz="1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988477327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5F72A-0388-AA18-30D6-DC8B4399A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rgente - Wikipedia">
            <a:extLst>
              <a:ext uri="{FF2B5EF4-FFF2-40B4-BE49-F238E27FC236}">
                <a16:creationId xmlns:a16="http://schemas.microsoft.com/office/drawing/2014/main" id="{A1CC9C12-5285-5EFC-6FAE-10296E0CE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060" y="888194"/>
            <a:ext cx="9399090" cy="579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" descr="La Mole Antonelliana di Torino: capolavoro di Antonelli e simbolo della  città">
            <a:extLst>
              <a:ext uri="{FF2B5EF4-FFF2-40B4-BE49-F238E27FC236}">
                <a16:creationId xmlns:a16="http://schemas.microsoft.com/office/drawing/2014/main" id="{FE74AF24-3313-854C-6FC9-0E48998325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E436DFF-BC0E-1484-E2CD-2983CF81CE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7883" y="7937"/>
            <a:ext cx="964117" cy="13743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6780993-7CAD-DDEA-CEDF-32BAAEE907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35136"/>
            <a:ext cx="1738648" cy="141745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4F335867-01F4-94B3-DD52-A6BD236FF533}"/>
              </a:ext>
            </a:extLst>
          </p:cNvPr>
          <p:cNvSpPr/>
          <p:nvPr/>
        </p:nvSpPr>
        <p:spPr>
          <a:xfrm>
            <a:off x="1669898" y="-35136"/>
            <a:ext cx="32752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Dio in noi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watersound">
            <a:hlinkClick r:id="" action="ppaction://media"/>
            <a:extLst>
              <a:ext uri="{FF2B5EF4-FFF2-40B4-BE49-F238E27FC236}">
                <a16:creationId xmlns:a16="http://schemas.microsoft.com/office/drawing/2014/main" id="{73E9D8B2-E3CF-ED37-6933-1A178CA943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266.8774999999"/>
                  <p14:fade out="12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1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BA997-8AD5-4302-9CB1-17FBF92DD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rgente - Wikipedia">
            <a:extLst>
              <a:ext uri="{FF2B5EF4-FFF2-40B4-BE49-F238E27FC236}">
                <a16:creationId xmlns:a16="http://schemas.microsoft.com/office/drawing/2014/main" id="{369DC9CC-C7BB-6E3B-1A4D-35A5A626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060" y="888194"/>
            <a:ext cx="9399090" cy="579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" descr="La Mole Antonelliana di Torino: capolavoro di Antonelli e simbolo della  città">
            <a:extLst>
              <a:ext uri="{FF2B5EF4-FFF2-40B4-BE49-F238E27FC236}">
                <a16:creationId xmlns:a16="http://schemas.microsoft.com/office/drawing/2014/main" id="{90BA313C-406E-89FD-9FAD-8ED342A8BB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4760AD4-7B41-1DE0-7353-8FC41C885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7883" y="7937"/>
            <a:ext cx="964117" cy="13743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9B717F6-02B9-83A2-8E67-1E9AC41E8F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5136"/>
            <a:ext cx="1738648" cy="141745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D88B5C5A-0FB1-EC53-963A-3D8BB6E8508E}"/>
              </a:ext>
            </a:extLst>
          </p:cNvPr>
          <p:cNvSpPr/>
          <p:nvPr/>
        </p:nvSpPr>
        <p:spPr>
          <a:xfrm>
            <a:off x="1669898" y="-35136"/>
            <a:ext cx="32752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Dio in noi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3043901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2021E69-12F6-8890-701E-175730566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La Mole Antonelliana di Torino: capolavoro di Antonelli e simbolo della  città">
            <a:extLst>
              <a:ext uri="{FF2B5EF4-FFF2-40B4-BE49-F238E27FC236}">
                <a16:creationId xmlns:a16="http://schemas.microsoft.com/office/drawing/2014/main" id="{357161E7-AD78-12E7-7953-629FB5AFFC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6349739-5D18-424A-083A-F17421A28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883" y="7937"/>
            <a:ext cx="964117" cy="13743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FD538BE-C956-4974-5B2F-1DCD76E5C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136"/>
            <a:ext cx="1738648" cy="1417452"/>
          </a:xfrm>
          <a:prstGeom prst="rect">
            <a:avLst/>
          </a:prstGeom>
        </p:spPr>
      </p:pic>
      <p:pic>
        <p:nvPicPr>
          <p:cNvPr id="3074" name="Picture 2" descr="Etty Hillesum frasi">
            <a:extLst>
              <a:ext uri="{FF2B5EF4-FFF2-40B4-BE49-F238E27FC236}">
                <a16:creationId xmlns:a16="http://schemas.microsoft.com/office/drawing/2014/main" id="{338D4FE3-A701-AE52-50CD-FF276A1F9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3" y="1591734"/>
            <a:ext cx="8372210" cy="500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5A1EB3B-EFB7-C138-7539-5CFEE1C9ECA1}"/>
              </a:ext>
            </a:extLst>
          </p:cNvPr>
          <p:cNvSpPr txBox="1"/>
          <p:nvPr/>
        </p:nvSpPr>
        <p:spPr>
          <a:xfrm>
            <a:off x="8956669" y="1591734"/>
            <a:ext cx="2952047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b="1" i="1" dirty="0">
                <a:solidFill>
                  <a:schemeClr val="bg1"/>
                </a:solidFill>
              </a:rPr>
              <a:t>Dentro di me c’è una sorgente molto profonda, e in quella sorgente c’è Dio. </a:t>
            </a:r>
          </a:p>
          <a:p>
            <a:endParaRPr lang="it-IT" sz="2100" b="1" i="1" dirty="0">
              <a:solidFill>
                <a:schemeClr val="bg1"/>
              </a:solidFill>
            </a:endParaRPr>
          </a:p>
          <a:p>
            <a:r>
              <a:rPr lang="it-IT" sz="2100" b="1" i="1" dirty="0">
                <a:solidFill>
                  <a:schemeClr val="bg1"/>
                </a:solidFill>
              </a:rPr>
              <a:t>A volte riesco a raggiungerla, più sovente essa è coperta di pietre e sabbia: allora Dio è sepolto. </a:t>
            </a:r>
          </a:p>
          <a:p>
            <a:endParaRPr lang="it-IT" sz="2100" b="1" i="1" dirty="0">
              <a:solidFill>
                <a:schemeClr val="bg1"/>
              </a:solidFill>
            </a:endParaRPr>
          </a:p>
          <a:p>
            <a:r>
              <a:rPr lang="it-IT" sz="2100" b="1" i="1" dirty="0">
                <a:solidFill>
                  <a:schemeClr val="bg1"/>
                </a:solidFill>
              </a:rPr>
              <a:t>Allora bisogna dissotterrarlo di nuovo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C528253-B36F-D4A6-EF76-0972F048D5FC}"/>
              </a:ext>
            </a:extLst>
          </p:cNvPr>
          <p:cNvSpPr/>
          <p:nvPr/>
        </p:nvSpPr>
        <p:spPr>
          <a:xfrm>
            <a:off x="1669898" y="-35136"/>
            <a:ext cx="32752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Dio in noi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5F4AAD2-C361-5ACB-4E36-EA127423D944}"/>
              </a:ext>
            </a:extLst>
          </p:cNvPr>
          <p:cNvSpPr/>
          <p:nvPr/>
        </p:nvSpPr>
        <p:spPr>
          <a:xfrm rot="19299625">
            <a:off x="479074" y="2839655"/>
            <a:ext cx="434445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Etty Hillesum</a:t>
            </a:r>
          </a:p>
        </p:txBody>
      </p:sp>
    </p:spTree>
    <p:extLst>
      <p:ext uri="{BB962C8B-B14F-4D97-AF65-F5344CB8AC3E}">
        <p14:creationId xmlns:p14="http://schemas.microsoft.com/office/powerpoint/2010/main" val="41790853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6021BA2-2520-CDE1-A5BB-67F41FA4A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La Mole Antonelliana di Torino: capolavoro di Antonelli e simbolo della  città">
            <a:extLst>
              <a:ext uri="{FF2B5EF4-FFF2-40B4-BE49-F238E27FC236}">
                <a16:creationId xmlns:a16="http://schemas.microsoft.com/office/drawing/2014/main" id="{1FBCD753-1EDC-3F6C-941B-56B031741F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04BEFF7-68FB-7F77-AAB0-C75D5CED7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883" y="7937"/>
            <a:ext cx="964117" cy="13743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B7E2923-8C70-27CF-5846-8F9CB3601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136"/>
            <a:ext cx="1738648" cy="1417452"/>
          </a:xfrm>
          <a:prstGeom prst="rect">
            <a:avLst/>
          </a:prstGeom>
        </p:spPr>
      </p:pic>
      <p:sp>
        <p:nvSpPr>
          <p:cNvPr id="6" name="Scorrimento orizzontale 5">
            <a:extLst>
              <a:ext uri="{FF2B5EF4-FFF2-40B4-BE49-F238E27FC236}">
                <a16:creationId xmlns:a16="http://schemas.microsoft.com/office/drawing/2014/main" id="{2B226FB5-5A35-F523-5242-8A4AE8C59FBC}"/>
              </a:ext>
            </a:extLst>
          </p:cNvPr>
          <p:cNvSpPr/>
          <p:nvPr/>
        </p:nvSpPr>
        <p:spPr>
          <a:xfrm>
            <a:off x="844492" y="1491643"/>
            <a:ext cx="10383391" cy="4444783"/>
          </a:xfrm>
          <a:prstGeom prst="horizontalScroll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400" b="1" i="1" dirty="0">
                <a:solidFill>
                  <a:schemeClr val="bg2">
                    <a:lumMod val="50000"/>
                  </a:schemeClr>
                </a:solidFill>
              </a:rPr>
              <a:t>La preghiera è</a:t>
            </a:r>
          </a:p>
          <a:p>
            <a:pPr algn="ctr"/>
            <a:r>
              <a:rPr lang="it-IT" sz="4400" b="1" i="1" dirty="0">
                <a:solidFill>
                  <a:schemeClr val="bg2">
                    <a:lumMod val="50000"/>
                  </a:schemeClr>
                </a:solidFill>
              </a:rPr>
              <a:t>compiere un pellegrinaggio</a:t>
            </a:r>
          </a:p>
          <a:p>
            <a:pPr algn="ctr"/>
            <a:r>
              <a:rPr lang="it-IT" sz="4400" b="1" i="1" dirty="0">
                <a:solidFill>
                  <a:schemeClr val="bg2">
                    <a:lumMod val="50000"/>
                  </a:schemeClr>
                </a:solidFill>
              </a:rPr>
              <a:t>dentro di noi </a:t>
            </a:r>
          </a:p>
          <a:p>
            <a:pPr algn="ctr"/>
            <a:r>
              <a:rPr lang="it-IT" sz="4400" b="1" i="1" dirty="0">
                <a:solidFill>
                  <a:schemeClr val="bg2">
                    <a:lumMod val="50000"/>
                  </a:schemeClr>
                </a:solidFill>
              </a:rPr>
              <a:t>per attingere alla fonte</a:t>
            </a:r>
          </a:p>
          <a:p>
            <a:pPr algn="r"/>
            <a:r>
              <a:rPr lang="it-IT" sz="2400" b="1" i="1" dirty="0">
                <a:solidFill>
                  <a:schemeClr val="bg2">
                    <a:lumMod val="50000"/>
                  </a:schemeClr>
                </a:solidFill>
              </a:rPr>
              <a:t>Caffarel</a:t>
            </a:r>
          </a:p>
        </p:txBody>
      </p:sp>
      <p:sp>
        <p:nvSpPr>
          <p:cNvPr id="7" name="Scorrimento orizzontale 6">
            <a:extLst>
              <a:ext uri="{FF2B5EF4-FFF2-40B4-BE49-F238E27FC236}">
                <a16:creationId xmlns:a16="http://schemas.microsoft.com/office/drawing/2014/main" id="{98F70FA1-0AF0-42A7-B214-63AE54FF5B31}"/>
              </a:ext>
            </a:extLst>
          </p:cNvPr>
          <p:cNvSpPr/>
          <p:nvPr/>
        </p:nvSpPr>
        <p:spPr>
          <a:xfrm>
            <a:off x="5314950" y="3167162"/>
            <a:ext cx="6528423" cy="2906345"/>
          </a:xfrm>
          <a:prstGeom prst="horizontalScroll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5400" b="1" i="1" dirty="0">
                <a:solidFill>
                  <a:schemeClr val="bg2">
                    <a:lumMod val="50000"/>
                  </a:schemeClr>
                </a:solidFill>
              </a:rPr>
              <a:t>…MA…</a:t>
            </a:r>
          </a:p>
          <a:p>
            <a:pPr algn="ctr"/>
            <a:r>
              <a:rPr lang="it-IT" sz="3200" b="1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sz="8800" b="1" i="1" dirty="0">
                <a:solidFill>
                  <a:schemeClr val="bg2">
                    <a:lumMod val="50000"/>
                  </a:schemeClr>
                </a:solidFill>
              </a:rPr>
              <a:t>COME?</a:t>
            </a:r>
          </a:p>
        </p:txBody>
      </p:sp>
      <p:sp>
        <p:nvSpPr>
          <p:cNvPr id="9" name="Scorrimento orizzontale 8">
            <a:extLst>
              <a:ext uri="{FF2B5EF4-FFF2-40B4-BE49-F238E27FC236}">
                <a16:creationId xmlns:a16="http://schemas.microsoft.com/office/drawing/2014/main" id="{C252860B-F917-3645-8E6D-955663E473E9}"/>
              </a:ext>
            </a:extLst>
          </p:cNvPr>
          <p:cNvSpPr/>
          <p:nvPr/>
        </p:nvSpPr>
        <p:spPr>
          <a:xfrm>
            <a:off x="1849582" y="1382317"/>
            <a:ext cx="8001000" cy="1877032"/>
          </a:xfrm>
          <a:prstGeom prst="horizontalScroll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i="1" dirty="0">
                <a:solidFill>
                  <a:schemeClr val="bg2">
                    <a:lumMod val="50000"/>
                  </a:schemeClr>
                </a:solidFill>
              </a:rPr>
              <a:t>La preghiera è compiere un pellegrinaggio</a:t>
            </a:r>
          </a:p>
          <a:p>
            <a:pPr algn="ctr"/>
            <a:r>
              <a:rPr lang="it-IT" sz="2800" b="1" i="1" dirty="0">
                <a:solidFill>
                  <a:schemeClr val="bg2">
                    <a:lumMod val="50000"/>
                  </a:schemeClr>
                </a:solidFill>
              </a:rPr>
              <a:t>dentro di noi per attingere alla fonte</a:t>
            </a:r>
          </a:p>
          <a:p>
            <a:pPr algn="r"/>
            <a:r>
              <a:rPr lang="it-IT" sz="1400" b="1" i="1" dirty="0">
                <a:solidFill>
                  <a:schemeClr val="bg2">
                    <a:lumMod val="50000"/>
                  </a:schemeClr>
                </a:solidFill>
              </a:rPr>
              <a:t>Caffarel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8EF2943-5A2C-E84A-88F8-7A241B88EF3A}"/>
              </a:ext>
            </a:extLst>
          </p:cNvPr>
          <p:cNvSpPr/>
          <p:nvPr/>
        </p:nvSpPr>
        <p:spPr>
          <a:xfrm>
            <a:off x="1669898" y="-35136"/>
            <a:ext cx="32752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Dio in noi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71640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D6A4F8D-269B-610F-03B6-10CE4A0D4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La Mole Antonelliana di Torino: capolavoro di Antonelli e simbolo della  città">
            <a:extLst>
              <a:ext uri="{FF2B5EF4-FFF2-40B4-BE49-F238E27FC236}">
                <a16:creationId xmlns:a16="http://schemas.microsoft.com/office/drawing/2014/main" id="{82F9B385-55D0-064F-A07D-27BF1CF795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0A72D5E-C356-1CB9-5E16-F458B1D77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883" y="7937"/>
            <a:ext cx="964117" cy="13743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9F5E47F-36AA-FD73-B713-D6B3BACCF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136"/>
            <a:ext cx="1738648" cy="141745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DC2E12C-58F0-318F-64BC-86BC4538768E}"/>
              </a:ext>
            </a:extLst>
          </p:cNvPr>
          <p:cNvSpPr txBox="1"/>
          <p:nvPr/>
        </p:nvSpPr>
        <p:spPr>
          <a:xfrm>
            <a:off x="1107875" y="1591100"/>
            <a:ext cx="25633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bg1"/>
                </a:solidFill>
              </a:rPr>
              <a:t>SILENZIO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00037F9-B338-B8C3-9533-79E2A81EDFD1}"/>
              </a:ext>
            </a:extLst>
          </p:cNvPr>
          <p:cNvSpPr txBox="1"/>
          <p:nvPr/>
        </p:nvSpPr>
        <p:spPr>
          <a:xfrm>
            <a:off x="5417328" y="4878516"/>
            <a:ext cx="6393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chemeClr val="bg1"/>
                </a:solidFill>
              </a:rPr>
              <a:t>VOLONTA’ DI PREGARE</a:t>
            </a:r>
          </a:p>
        </p:txBody>
      </p:sp>
      <p:pic>
        <p:nvPicPr>
          <p:cNvPr id="4098" name="Picture 2" descr="38.700 Fare Silenzio Illustrazioni stock, grafiche vettoriali royalty-free  e clip art - iStock">
            <a:extLst>
              <a:ext uri="{FF2B5EF4-FFF2-40B4-BE49-F238E27FC236}">
                <a16:creationId xmlns:a16="http://schemas.microsoft.com/office/drawing/2014/main" id="{19FEB212-55DC-911E-0E69-2A4EBF1DD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8" y="2435298"/>
            <a:ext cx="3597964" cy="359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nsegnaci a pregare – Diocesi di Acerra">
            <a:extLst>
              <a:ext uri="{FF2B5EF4-FFF2-40B4-BE49-F238E27FC236}">
                <a16:creationId xmlns:a16="http://schemas.microsoft.com/office/drawing/2014/main" id="{49FBAC85-3999-7508-637A-F7E9742FB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364" y="1745917"/>
            <a:ext cx="5054255" cy="276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5CE79043-E217-C655-92CF-95CF462CADB0}"/>
              </a:ext>
            </a:extLst>
          </p:cNvPr>
          <p:cNvSpPr/>
          <p:nvPr/>
        </p:nvSpPr>
        <p:spPr>
          <a:xfrm>
            <a:off x="1669898" y="-35136"/>
            <a:ext cx="32752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Dio in noi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73657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3DB1A8A-E7F5-9996-EF6C-6A467E36F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La Mole Antonelliana di Torino: capolavoro di Antonelli e simbolo della  città">
            <a:extLst>
              <a:ext uri="{FF2B5EF4-FFF2-40B4-BE49-F238E27FC236}">
                <a16:creationId xmlns:a16="http://schemas.microsoft.com/office/drawing/2014/main" id="{5F9FEDEB-3A99-35B5-CAB5-1E43923734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A120D6E-F53D-6449-BA85-974E22AF8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883" y="-35136"/>
            <a:ext cx="964117" cy="13743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E2B8DF7-9270-B406-4A66-AE50370CB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136"/>
            <a:ext cx="1738648" cy="141745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2466D6FD-DF57-0CF7-41E9-4BBC96D7A184}"/>
              </a:ext>
            </a:extLst>
          </p:cNvPr>
          <p:cNvSpPr/>
          <p:nvPr/>
        </p:nvSpPr>
        <p:spPr>
          <a:xfrm>
            <a:off x="1669898" y="-35136"/>
            <a:ext cx="36375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Il peccato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0262821D-9B71-5169-1234-4622C49A7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457" y="2098964"/>
            <a:ext cx="2328159" cy="3882204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5909B37-2512-7818-3E28-71C02F8350E9}"/>
              </a:ext>
            </a:extLst>
          </p:cNvPr>
          <p:cNvSpPr txBox="1"/>
          <p:nvPr/>
        </p:nvSpPr>
        <p:spPr>
          <a:xfrm>
            <a:off x="303390" y="1604842"/>
            <a:ext cx="36063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</a:rPr>
              <a:t>È gettare sassi sulla</a:t>
            </a:r>
          </a:p>
          <a:p>
            <a:r>
              <a:rPr lang="it-IT" sz="2800" b="1" dirty="0">
                <a:solidFill>
                  <a:schemeClr val="bg1"/>
                </a:solidFill>
              </a:rPr>
              <a:t>fonte</a:t>
            </a:r>
          </a:p>
          <a:p>
            <a:r>
              <a:rPr lang="it-IT" sz="2800" b="1" dirty="0">
                <a:solidFill>
                  <a:schemeClr val="bg1"/>
                </a:solidFill>
              </a:rPr>
              <a:t>della </a:t>
            </a:r>
          </a:p>
          <a:p>
            <a:r>
              <a:rPr lang="it-IT" sz="2800" b="1" dirty="0">
                <a:solidFill>
                  <a:schemeClr val="bg1"/>
                </a:solidFill>
              </a:rPr>
              <a:t>vita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80568F5A-5228-FEAB-F7B5-B96CD0E43C4D}"/>
              </a:ext>
            </a:extLst>
          </p:cNvPr>
          <p:cNvGrpSpPr/>
          <p:nvPr/>
        </p:nvGrpSpPr>
        <p:grpSpPr>
          <a:xfrm>
            <a:off x="303390" y="1507328"/>
            <a:ext cx="10990481" cy="4997060"/>
            <a:chOff x="303390" y="1507328"/>
            <a:chExt cx="10990481" cy="4997060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C0CF4E7F-A73F-3529-3CF7-3C2200ABD55F}"/>
                </a:ext>
              </a:extLst>
            </p:cNvPr>
            <p:cNvGrpSpPr/>
            <p:nvPr/>
          </p:nvGrpSpPr>
          <p:grpSpPr>
            <a:xfrm>
              <a:off x="4477435" y="1507328"/>
              <a:ext cx="6816436" cy="4091840"/>
              <a:chOff x="4477435" y="1507328"/>
              <a:chExt cx="6816436" cy="4091840"/>
            </a:xfrm>
          </p:grpSpPr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7A64B15F-8907-BAF9-EDEF-21DD699E725E}"/>
                  </a:ext>
                </a:extLst>
              </p:cNvPr>
              <p:cNvSpPr txBox="1"/>
              <p:nvPr/>
            </p:nvSpPr>
            <p:spPr>
              <a:xfrm>
                <a:off x="4477435" y="1507328"/>
                <a:ext cx="681643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800" b="1" dirty="0">
                    <a:solidFill>
                      <a:srgbClr val="FFC000"/>
                    </a:solidFill>
                  </a:rPr>
                  <a:t>È pensare sé stessi nella propria totale autonomia rispetto Dio: </a:t>
                </a:r>
              </a:p>
            </p:txBody>
          </p:sp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C1F5BFBE-2E15-B262-3A53-5CA8B1D38146}"/>
                  </a:ext>
                </a:extLst>
              </p:cNvPr>
              <p:cNvSpPr txBox="1"/>
              <p:nvPr/>
            </p:nvSpPr>
            <p:spPr>
              <a:xfrm>
                <a:off x="4477435" y="2552180"/>
                <a:ext cx="4176371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sz="2400" i="1" dirty="0">
                    <a:solidFill>
                      <a:schemeClr val="bg1"/>
                    </a:solidFill>
                  </a:rPr>
                  <a:t>«… io temo che tu ceda a una tentazione insidiosa, pericolosa che rischia di farti cadere nel partito di quegli uomini che Cristo ha maledetto: i ricchi. Il ricco infatti è un uomo che </a:t>
                </a:r>
                <a:r>
                  <a:rPr lang="it-IT" sz="2400" b="1" i="1" dirty="0">
                    <a:solidFill>
                      <a:schemeClr val="bg1"/>
                    </a:solidFill>
                  </a:rPr>
                  <a:t>può</a:t>
                </a:r>
                <a:r>
                  <a:rPr lang="it-IT" sz="2400" i="1" dirty="0">
                    <a:solidFill>
                      <a:schemeClr val="bg1"/>
                    </a:solidFill>
                  </a:rPr>
                  <a:t>, che </a:t>
                </a:r>
                <a:r>
                  <a:rPr lang="it-IT" sz="2400" b="1" i="1" dirty="0">
                    <a:solidFill>
                      <a:schemeClr val="bg1"/>
                    </a:solidFill>
                  </a:rPr>
                  <a:t>ha</a:t>
                </a:r>
                <a:r>
                  <a:rPr lang="it-IT" sz="2400" i="1" dirty="0">
                    <a:solidFill>
                      <a:schemeClr val="bg1"/>
                    </a:solidFill>
                  </a:rPr>
                  <a:t>, che </a:t>
                </a:r>
                <a:r>
                  <a:rPr lang="it-IT" sz="2400" b="1" i="1" dirty="0">
                    <a:solidFill>
                      <a:schemeClr val="bg1"/>
                    </a:solidFill>
                  </a:rPr>
                  <a:t>è</a:t>
                </a:r>
                <a:r>
                  <a:rPr lang="it-IT" sz="2400" i="1" dirty="0">
                    <a:solidFill>
                      <a:schemeClr val="bg1"/>
                    </a:solidFill>
                  </a:rPr>
                  <a:t>»</a:t>
                </a:r>
                <a:endParaRPr lang="it-IT" sz="3600" i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DB5CA1F4-30D6-C01B-D016-EDF2FFDEC3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08466" y="2106932"/>
                <a:ext cx="2328159" cy="3492236"/>
              </a:xfrm>
              <a:prstGeom prst="rect">
                <a:avLst/>
              </a:prstGeom>
            </p:spPr>
          </p:pic>
        </p:grp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1B4A9F14-7488-20EA-9B41-37F8F1662282}"/>
                </a:ext>
              </a:extLst>
            </p:cNvPr>
            <p:cNvSpPr txBox="1"/>
            <p:nvPr/>
          </p:nvSpPr>
          <p:spPr>
            <a:xfrm>
              <a:off x="303390" y="5981168"/>
              <a:ext cx="43218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b="1" dirty="0">
                  <a:solidFill>
                    <a:schemeClr val="bg1"/>
                  </a:solidFill>
                </a:rPr>
                <a:t>Trasgressione  giuridica</a:t>
              </a:r>
              <a:endParaRPr lang="it-IT" sz="2800" b="1" i="1" dirty="0">
                <a:solidFill>
                  <a:schemeClr val="bg1"/>
                </a:solidFill>
              </a:endParaRPr>
            </a:p>
          </p:txBody>
        </p: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C817E081-6E84-0B6E-47FA-4A6BA30790FC}"/>
                </a:ext>
              </a:extLst>
            </p:cNvPr>
            <p:cNvCxnSpPr>
              <a:cxnSpLocks/>
            </p:cNvCxnSpPr>
            <p:nvPr/>
          </p:nvCxnSpPr>
          <p:spPr>
            <a:xfrm>
              <a:off x="460375" y="5981168"/>
              <a:ext cx="3847674" cy="523220"/>
            </a:xfrm>
            <a:prstGeom prst="line">
              <a:avLst/>
            </a:prstGeom>
            <a:ln w="57150">
              <a:solidFill>
                <a:srgbClr val="FF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00DF8EA3-2050-1A20-EEA7-4E4D05C182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375" y="5981168"/>
              <a:ext cx="3847674" cy="523220"/>
            </a:xfrm>
            <a:prstGeom prst="line">
              <a:avLst/>
            </a:prstGeom>
            <a:ln w="57150">
              <a:solidFill>
                <a:srgbClr val="FF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64271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ezione">
  <a:themeElements>
    <a:clrScheme name="Sezion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zion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38565</TotalTime>
  <Words>2300</Words>
  <Application>Microsoft Office PowerPoint</Application>
  <PresentationFormat>Widescreen</PresentationFormat>
  <Paragraphs>234</Paragraphs>
  <Slides>31</Slides>
  <Notes>31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5" baseType="lpstr">
      <vt:lpstr>Calibri</vt:lpstr>
      <vt:lpstr>Century Gothic</vt:lpstr>
      <vt:lpstr>Wingdings 3</vt:lpstr>
      <vt:lpstr>Sezione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fulvia berruti</dc:creator>
  <cp:lastModifiedBy>Nicola Sardi</cp:lastModifiedBy>
  <cp:revision>859</cp:revision>
  <cp:lastPrinted>2024-02-02T14:36:16Z</cp:lastPrinted>
  <dcterms:created xsi:type="dcterms:W3CDTF">2023-07-27T13:32:13Z</dcterms:created>
  <dcterms:modified xsi:type="dcterms:W3CDTF">2026-03-22T04:56:57Z</dcterms:modified>
</cp:coreProperties>
</file>